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Arial Narrow"/>
      <p:regular r:id="rId41"/>
      <p:bold r:id="rId42"/>
      <p:italic r:id="rId43"/>
      <p:boldItalic r:id="rId44"/>
    </p:embeddedFont>
    <p:embeddedFont>
      <p:font typeface="Open Sans SemiBold"/>
      <p:regular r:id="rId45"/>
      <p:bold r:id="rId46"/>
      <p:italic r:id="rId47"/>
      <p:boldItalic r:id="rId48"/>
    </p:embeddedFont>
    <p:embeddedFont>
      <p:font typeface="Open Sans Light"/>
      <p:regular r:id="rId49"/>
      <p:bold r:id="rId50"/>
      <p:italic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ArialNarrow-bold.fntdata"/><Relationship Id="rId41" Type="http://schemas.openxmlformats.org/officeDocument/2006/relationships/font" Target="fonts/ArialNarrow-regular.fntdata"/><Relationship Id="rId44" Type="http://schemas.openxmlformats.org/officeDocument/2006/relationships/font" Target="fonts/ArialNarrow-boldItalic.fntdata"/><Relationship Id="rId43" Type="http://schemas.openxmlformats.org/officeDocument/2006/relationships/font" Target="fonts/ArialNarrow-italic.fntdata"/><Relationship Id="rId46" Type="http://schemas.openxmlformats.org/officeDocument/2006/relationships/font" Target="fonts/OpenSansSemiBold-bold.fntdata"/><Relationship Id="rId45" Type="http://schemas.openxmlformats.org/officeDocument/2006/relationships/font" Target="fonts/OpenSa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SemiBold-boldItalic.fntdata"/><Relationship Id="rId47" Type="http://schemas.openxmlformats.org/officeDocument/2006/relationships/font" Target="fonts/OpenSansSemiBold-italic.fntdata"/><Relationship Id="rId49" Type="http://schemas.openxmlformats.org/officeDocument/2006/relationships/font" Target="fonts/OpenSans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Light-italic.fntdata"/><Relationship Id="rId50" Type="http://schemas.openxmlformats.org/officeDocument/2006/relationships/font" Target="fonts/OpenSansLight-bold.fntdata"/><Relationship Id="rId53" Type="http://schemas.openxmlformats.org/officeDocument/2006/relationships/font" Target="fonts/OpenSans-regular.fntdata"/><Relationship Id="rId52" Type="http://schemas.openxmlformats.org/officeDocument/2006/relationships/font" Target="fonts/OpenSansLight-boldItalic.fntdata"/><Relationship Id="rId11" Type="http://schemas.openxmlformats.org/officeDocument/2006/relationships/slide" Target="slides/slide6.xml"/><Relationship Id="rId55" Type="http://schemas.openxmlformats.org/officeDocument/2006/relationships/font" Target="fonts/OpenSans-italic.fntdata"/><Relationship Id="rId10" Type="http://schemas.openxmlformats.org/officeDocument/2006/relationships/slide" Target="slides/slide5.xml"/><Relationship Id="rId54"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sde.org/Agency/Division-of-Learning-Services/Teacher-Licensure-TL/KESA" TargetMode="External"/><Relationship Id="rId3" Type="http://schemas.openxmlformats.org/officeDocument/2006/relationships/hyperlink" Target="https://datacentral.ksde.org/accountability.aspx" TargetMode="External"/><Relationship Id="rId4" Type="http://schemas.openxmlformats.org/officeDocument/2006/relationships/hyperlink" Target="mailto:accreditation@ksde.org" TargetMode="External"/><Relationship Id="rId5" Type="http://schemas.openxmlformats.org/officeDocument/2006/relationships/hyperlink" Target="https://www.ksde.org/Portals/0/TLA/Accreditation/KESA%20Resources/Summer%20Check%20In%20Notes%20Sheet%202022%20FINAL.docx?ver=2022-08-16-155155-047" TargetMode="External"/><Relationship Id="rId6" Type="http://schemas.openxmlformats.org/officeDocument/2006/relationships/hyperlink" Target="https://www.ksde.org/Portals/0/TLA/Accreditation/Accreditation%20Criteria%20-%20Finalr16.pdf?ver=2019-12-18-153701-107" TargetMode="External"/><Relationship Id="rId7" Type="http://schemas.openxmlformats.org/officeDocument/2006/relationships/hyperlink" Target="https://www.ksde.org/Portals/0/TLA/Accreditation/Accreditation%20Criteria%20-%20Finalr16.pdf?ver=2019-12-18-153701-107"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Pre-meeting - music playing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start, use Start me up - not sharing screen yet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Share FAQ with the group</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45dd959b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45dd959b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44f607077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44f607077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450e99ca78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450e99ca78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Add “Board” outcomes -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Connect the dots!!!</a:t>
            </a:r>
            <a:endParaRPr/>
          </a:p>
        </p:txBody>
      </p:sp>
      <p:sp>
        <p:nvSpPr>
          <p:cNvPr id="246" name="Google Shape;246;g1450e99ca78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4519b9c1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4519b9c1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4213690dbb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4213690dbb_1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14213690dbb_1_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44f607077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44f607077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44f607077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44f607077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44f607077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44f607077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based on the 10th grade assessment from 2019 with graduation rate as 2019 and post-secondary </a:t>
            </a:r>
            <a:r>
              <a:rPr lang="en"/>
              <a:t>being</a:t>
            </a:r>
            <a:r>
              <a:rPr lang="en"/>
              <a:t> pulled in 2021.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4213690db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4213690db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4213690dbb_1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 Kansas, in order to be considered for state accreditation you have to be in compliance with the State Board of Education, and you have to be </a:t>
            </a:r>
            <a:r>
              <a:rPr lang="en"/>
              <a:t>utilizing</a:t>
            </a:r>
            <a:r>
              <a:rPr lang="en"/>
              <a:t> the </a:t>
            </a:r>
            <a:r>
              <a:rPr lang="en"/>
              <a:t>foundational</a:t>
            </a:r>
            <a:r>
              <a:rPr lang="en"/>
              <a:t> </a:t>
            </a:r>
            <a:r>
              <a:rPr lang="en"/>
              <a:t>structures</a:t>
            </a:r>
            <a:r>
              <a:rPr lang="en"/>
              <a:t>. Once you have met those two requirements, you can then work through your accreditation cycle. Upon completion of the accreditation cycle, you submit your work to the Accreditation Review Council, and they make a recommendation to the State Board of Education regarding your accreditation status. The Board then votes to approve/disapprove your recommendation.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You can be ‘accredited’, which means…</a:t>
            </a:r>
            <a:endParaRPr/>
          </a:p>
          <a:p>
            <a:pPr indent="0" lvl="0" marL="0" rtl="0" algn="l">
              <a:lnSpc>
                <a:spcPct val="100000"/>
              </a:lnSpc>
              <a:spcBef>
                <a:spcPts val="0"/>
              </a:spcBef>
              <a:spcAft>
                <a:spcPts val="0"/>
              </a:spcAft>
              <a:buSzPts val="1400"/>
              <a:buNone/>
            </a:pPr>
            <a:r>
              <a:rPr lang="en"/>
              <a:t>You can be ‘conditionally accredited’, which means you are accredited, but you have some areas you are needing to work on. Conditionally means…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Or, your can be ‘not accredited’, which means…</a:t>
            </a:r>
            <a:endParaRPr/>
          </a:p>
        </p:txBody>
      </p:sp>
      <p:sp>
        <p:nvSpPr>
          <p:cNvPr id="303" name="Google Shape;303;g14213690dbb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464b1a38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464b1a38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4213690dbb_1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4213690dbb_1_2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Accreditation</a:t>
            </a:r>
            <a:r>
              <a:rPr lang="en"/>
              <a:t> really is about three things: Results/Growth in student performance; Quality, intentional growth process; and compliance.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a:t>
            </a:r>
            <a:r>
              <a:rPr lang="en"/>
              <a:t>n order to support you demonstrating those three things, we have some resources available to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 through each resource*</a:t>
            </a:r>
            <a:endParaRPr/>
          </a:p>
          <a:p>
            <a:pPr indent="-298450" lvl="0" marL="457200" rtl="0" algn="l">
              <a:spcBef>
                <a:spcPts val="0"/>
              </a:spcBef>
              <a:spcAft>
                <a:spcPts val="0"/>
              </a:spcAft>
              <a:buSzPts val="1100"/>
              <a:buChar char="●"/>
            </a:pPr>
            <a:r>
              <a:rPr lang="en"/>
              <a:t>Results = Accountability Report</a:t>
            </a:r>
            <a:endParaRPr/>
          </a:p>
          <a:p>
            <a:pPr indent="-298450" lvl="0" marL="457200" rtl="0" algn="l">
              <a:spcBef>
                <a:spcPts val="0"/>
              </a:spcBef>
              <a:spcAft>
                <a:spcPts val="0"/>
              </a:spcAft>
              <a:buSzPts val="1100"/>
              <a:buChar char="●"/>
            </a:pPr>
            <a:r>
              <a:rPr lang="en"/>
              <a:t>Process = System Information Page</a:t>
            </a:r>
            <a:endParaRPr/>
          </a:p>
          <a:p>
            <a:pPr indent="-298450" lvl="0" marL="457200" rtl="0" algn="l">
              <a:spcBef>
                <a:spcPts val="0"/>
              </a:spcBef>
              <a:spcAft>
                <a:spcPts val="0"/>
              </a:spcAft>
              <a:buSzPts val="1100"/>
              <a:buChar char="●"/>
            </a:pPr>
            <a:r>
              <a:rPr lang="en"/>
              <a:t>Compliance = Contact Sheet </a:t>
            </a:r>
            <a:endParaRPr/>
          </a:p>
        </p:txBody>
      </p:sp>
      <p:sp>
        <p:nvSpPr>
          <p:cNvPr id="310" name="Google Shape;310;g14213690dbb_1_2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44f607077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44f607077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44f607077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44f607077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STAMP (using ‘Annotate’) using the heart, star, or checkmark what resonates most for you on this feedback form. </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464b1a38e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464b1a38e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In 2015, Commissioner Dr. Randy Watson and Deputy Commissioner Dr. Brad Neuenswander toured the state asking Kansans what they thought a successful Kansas graduate should know and be able to do. Surprisingly, many of the responses had to do with non-academic skills, what we now call ‘Student Success Skills’, like persistence, time management, self-regulation. While content knowledge and critical thinking were stated as priorities, they were not any more important than the success skills students possessed upon graduation.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In 2021, Dr. Watson and Dr. Neuenswander set out on an even larger tour of the state to determine if Kansans still valued the same things. And what did they learn? Kansans still want to see students graduate who have both the academic skills and the success skills that are required in the workplace. Thus, the Kansas State Board of Education still maintains that Student’s Social Emotional Learning is a top outcome to be measured locally.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highlight>
                  <a:schemeClr val="accent4"/>
                </a:highlight>
              </a:rPr>
              <a:t>Many systems choose to utilize social-emotional screeners, such as, SAEBERS, SRSS-IE, etc.  These can be valuable tools in assessing the individual needs of students and aligning the appropriate tiered intervention to support social-emotional development. These tools are </a:t>
            </a:r>
            <a:r>
              <a:rPr b="1" lang="en">
                <a:highlight>
                  <a:schemeClr val="accent4"/>
                </a:highlight>
              </a:rPr>
              <a:t>not</a:t>
            </a:r>
            <a:r>
              <a:rPr lang="en">
                <a:highlight>
                  <a:schemeClr val="accent4"/>
                </a:highlight>
              </a:rPr>
              <a:t> intended to measure systemic growth of social-emotional competencies, but rather they should inform how systems intervene. Other surveys are often used to assess school/system climate, such as, Panorama, ACT Mosaic, and Kansas Communities that Care.  These too are valuable tools, but they may contain questions that some parents would find intrusive.  It is always best practice to be transparent with parents and community about the surveys, their purpose, and to provide an opportunity to opt-on.</a:t>
            </a:r>
            <a:r>
              <a:rPr lang="en"/>
              <a: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How might you measure SEL without the use of student surveys? Consider what impact you want your SEL work to have on students? Are you working with them on time-management and organization to help them reduce the number of incomplete assignments and improve their grades? Great! Track that and use it as a local measure. Are you hoping to decrease office referrals and suspensions by teaching conflict management, resilience, and self-regulation? Great! Track that and use it as a local measure! Are you wanting students to grow their success skills? Use the Social Emotional Character Development Standards and use ‘Standards Based Grading’ to track how many students are demonstrating proficiency/mastery of the SECD standards.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While you can still administer surveys following the opt-in procedures and report that data, there are others way in which you can track the impact of your SEL work that do not depend on student-completed surveys. The goal in accreditation is to demonstrate growth in student performance. So long as your measures are still tied to student achievement/outcomes, then you can be flexible on selecting the measure for your work . The measure should: match the outcome, align with existing data, and follow the regulation regarding student-completed surveys.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4213690db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4213690db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90000"/>
              </a:lnSpc>
              <a:spcBef>
                <a:spcPts val="400"/>
              </a:spcBef>
              <a:spcAft>
                <a:spcPts val="0"/>
              </a:spcAft>
              <a:buClr>
                <a:srgbClr val="12284C"/>
              </a:buClr>
              <a:buSzPts val="1400"/>
              <a:buChar char="●"/>
            </a:pPr>
            <a:r>
              <a:rPr lang="en" sz="1400">
                <a:solidFill>
                  <a:srgbClr val="12284C"/>
                </a:solidFill>
              </a:rPr>
              <a:t>Year 1 - Needs Assessment &amp; Goals (Jay)</a:t>
            </a:r>
            <a:endParaRPr sz="1400">
              <a:solidFill>
                <a:srgbClr val="12284C"/>
              </a:solidFill>
            </a:endParaRPr>
          </a:p>
          <a:p>
            <a:pPr indent="-317500" lvl="0" marL="457200" rtl="0" algn="l">
              <a:lnSpc>
                <a:spcPct val="90000"/>
              </a:lnSpc>
              <a:spcBef>
                <a:spcPts val="0"/>
              </a:spcBef>
              <a:spcAft>
                <a:spcPts val="0"/>
              </a:spcAft>
              <a:buClr>
                <a:srgbClr val="12284C"/>
              </a:buClr>
              <a:buSzPts val="1400"/>
              <a:buChar char="●"/>
            </a:pPr>
            <a:r>
              <a:rPr lang="en" sz="1400">
                <a:solidFill>
                  <a:srgbClr val="12284C"/>
                </a:solidFill>
              </a:rPr>
              <a:t>Years 2-4 - Continuous School Improvement; working with your OVT (Sarah) (Doug) 2nd time</a:t>
            </a:r>
            <a:endParaRPr sz="1400">
              <a:solidFill>
                <a:srgbClr val="12284C"/>
              </a:solidFill>
            </a:endParaRPr>
          </a:p>
          <a:p>
            <a:pPr indent="-317500" lvl="0" marL="457200" rtl="0" algn="l">
              <a:lnSpc>
                <a:spcPct val="90000"/>
              </a:lnSpc>
              <a:spcBef>
                <a:spcPts val="0"/>
              </a:spcBef>
              <a:spcAft>
                <a:spcPts val="0"/>
              </a:spcAft>
              <a:buClr>
                <a:srgbClr val="12284C"/>
              </a:buClr>
              <a:buSzPts val="1400"/>
              <a:buChar char="●"/>
            </a:pPr>
            <a:r>
              <a:rPr lang="en" sz="1400">
                <a:solidFill>
                  <a:srgbClr val="12284C"/>
                </a:solidFill>
              </a:rPr>
              <a:t>Year 5 - Walk through Summer Check In template &amp; timeline for the year; working with your OVT (Myron) (Doug) 1st time</a:t>
            </a:r>
            <a:endParaRPr sz="1400">
              <a:solidFill>
                <a:srgbClr val="12284C"/>
              </a:solidFill>
            </a:endParaRPr>
          </a:p>
          <a:p>
            <a:pPr indent="0" lvl="0" marL="0" rtl="0" algn="l">
              <a:lnSpc>
                <a:spcPct val="90000"/>
              </a:lnSpc>
              <a:spcBef>
                <a:spcPts val="400"/>
              </a:spcBef>
              <a:spcAft>
                <a:spcPts val="0"/>
              </a:spcAft>
              <a:buNone/>
            </a:pPr>
            <a:r>
              <a:t/>
            </a:r>
            <a:endParaRPr sz="1400">
              <a:solidFill>
                <a:srgbClr val="12284C"/>
              </a:solidFill>
            </a:endParaRPr>
          </a:p>
          <a:p>
            <a:pPr indent="0" lvl="0" marL="0" rtl="0" algn="l">
              <a:lnSpc>
                <a:spcPct val="90000"/>
              </a:lnSpc>
              <a:spcBef>
                <a:spcPts val="400"/>
              </a:spcBef>
              <a:spcAft>
                <a:spcPts val="0"/>
              </a:spcAft>
              <a:buNone/>
            </a:pPr>
            <a:r>
              <a:t/>
            </a:r>
            <a:endParaRPr sz="1400">
              <a:solidFill>
                <a:srgbClr val="12284C"/>
              </a:solidFill>
            </a:endParaRPr>
          </a:p>
          <a:p>
            <a:pPr indent="0" lvl="0" marL="0" rtl="0" algn="l">
              <a:lnSpc>
                <a:spcPct val="90000"/>
              </a:lnSpc>
              <a:spcBef>
                <a:spcPts val="400"/>
              </a:spcBef>
              <a:spcAft>
                <a:spcPts val="0"/>
              </a:spcAft>
              <a:buNone/>
            </a:pPr>
            <a:r>
              <a:rPr lang="en" sz="1400">
                <a:solidFill>
                  <a:srgbClr val="12284C"/>
                </a:solidFill>
              </a:rPr>
              <a:t>Frame out questions for each group and anticipate their questions</a:t>
            </a:r>
            <a:endParaRPr sz="1400">
              <a:solidFill>
                <a:srgbClr val="12284C"/>
              </a:solidFill>
            </a:endParaRPr>
          </a:p>
          <a:p>
            <a:pPr indent="0" lvl="0" marL="0" rtl="0" algn="l">
              <a:lnSpc>
                <a:spcPct val="90000"/>
              </a:lnSpc>
              <a:spcBef>
                <a:spcPts val="400"/>
              </a:spcBef>
              <a:spcAft>
                <a:spcPts val="0"/>
              </a:spcAft>
              <a:buNone/>
            </a:pPr>
            <a:r>
              <a:t/>
            </a:r>
            <a:endParaRPr sz="1400">
              <a:solidFill>
                <a:srgbClr val="12284C"/>
              </a:solidFill>
            </a:endParaRPr>
          </a:p>
          <a:p>
            <a:pPr indent="0" lvl="0" marL="0" rtl="0" algn="l">
              <a:lnSpc>
                <a:spcPct val="90000"/>
              </a:lnSpc>
              <a:spcBef>
                <a:spcPts val="400"/>
              </a:spcBef>
              <a:spcAft>
                <a:spcPts val="0"/>
              </a:spcAft>
              <a:buNone/>
            </a:pPr>
            <a:r>
              <a:rPr lang="en" sz="1400">
                <a:solidFill>
                  <a:srgbClr val="12284C"/>
                </a:solidFill>
              </a:rPr>
              <a:t>Question for groups:</a:t>
            </a:r>
            <a:endParaRPr sz="1400">
              <a:solidFill>
                <a:srgbClr val="12284C"/>
              </a:solidFill>
            </a:endParaRPr>
          </a:p>
          <a:p>
            <a:pPr indent="0" lvl="0" marL="0" rtl="0" algn="l">
              <a:lnSpc>
                <a:spcPct val="90000"/>
              </a:lnSpc>
              <a:spcBef>
                <a:spcPts val="400"/>
              </a:spcBef>
              <a:spcAft>
                <a:spcPts val="0"/>
              </a:spcAft>
              <a:buNone/>
            </a:pPr>
            <a:r>
              <a:t/>
            </a:r>
            <a:endParaRPr sz="1400">
              <a:solidFill>
                <a:srgbClr val="12284C"/>
              </a:solidFill>
            </a:endParaRPr>
          </a:p>
          <a:p>
            <a:pPr indent="0" lvl="0" marL="0" rtl="0" algn="l">
              <a:lnSpc>
                <a:spcPct val="90000"/>
              </a:lnSpc>
              <a:spcBef>
                <a:spcPts val="400"/>
              </a:spcBef>
              <a:spcAft>
                <a:spcPts val="0"/>
              </a:spcAft>
              <a:buNone/>
            </a:pPr>
            <a:r>
              <a:rPr lang="en" sz="1400">
                <a:solidFill>
                  <a:srgbClr val="12284C"/>
                </a:solidFill>
              </a:rPr>
              <a:t>In what ways do your system goals “connect” to the State boards vision, goals, outcomes?  After connecting the dots, allow them to talk about how their vision,goals, outcomes align?</a:t>
            </a:r>
            <a:endParaRPr sz="1400">
              <a:solidFill>
                <a:srgbClr val="12284C"/>
              </a:solidFill>
            </a:endParaRPr>
          </a:p>
          <a:p>
            <a:pPr indent="0" lvl="0" marL="0" rtl="0" algn="l">
              <a:lnSpc>
                <a:spcPct val="90000"/>
              </a:lnSpc>
              <a:spcBef>
                <a:spcPts val="400"/>
              </a:spcBef>
              <a:spcAft>
                <a:spcPts val="0"/>
              </a:spcAft>
              <a:buNone/>
            </a:pPr>
            <a:r>
              <a:t/>
            </a:r>
            <a:endParaRPr sz="1400">
              <a:solidFill>
                <a:srgbClr val="12284C"/>
              </a:solidFill>
            </a:endParaRPr>
          </a:p>
          <a:p>
            <a:pPr indent="0" lvl="0" marL="0" rtl="0" algn="l">
              <a:lnSpc>
                <a:spcPct val="90000"/>
              </a:lnSpc>
              <a:spcBef>
                <a:spcPts val="400"/>
              </a:spcBef>
              <a:spcAft>
                <a:spcPts val="0"/>
              </a:spcAft>
              <a:buNone/>
            </a:pPr>
            <a:r>
              <a:rPr lang="en" sz="1400">
                <a:solidFill>
                  <a:srgbClr val="12284C"/>
                </a:solidFill>
              </a:rPr>
              <a:t>Follow up, how are these connecting to the building and to the classroom?</a:t>
            </a:r>
            <a:endParaRPr sz="1400">
              <a:solidFill>
                <a:srgbClr val="12284C"/>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464b1a38e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464b1a38e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464b1a38e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464b1a38e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40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44f9751a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44f9751a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427f88ac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427f88ac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90000"/>
              </a:lnSpc>
              <a:spcBef>
                <a:spcPts val="1000"/>
              </a:spcBef>
              <a:spcAft>
                <a:spcPts val="0"/>
              </a:spcAft>
              <a:buClr>
                <a:srgbClr val="12284C"/>
              </a:buClr>
              <a:buSzPts val="1000"/>
              <a:buChar char="●"/>
            </a:pPr>
            <a:r>
              <a:rPr lang="en" sz="1700">
                <a:solidFill>
                  <a:srgbClr val="12284C"/>
                </a:solidFill>
              </a:rPr>
              <a:t>Timeline: System Report → State Board Vote</a:t>
            </a:r>
            <a:endParaRPr sz="1700">
              <a:solidFill>
                <a:srgbClr val="12284C"/>
              </a:solidFill>
            </a:endParaRPr>
          </a:p>
          <a:p>
            <a:pPr indent="-336550" lvl="1" marL="914400" rtl="0" algn="l">
              <a:lnSpc>
                <a:spcPct val="90000"/>
              </a:lnSpc>
              <a:spcBef>
                <a:spcPts val="1000"/>
              </a:spcBef>
              <a:spcAft>
                <a:spcPts val="0"/>
              </a:spcAft>
              <a:buClr>
                <a:srgbClr val="12284C"/>
              </a:buClr>
              <a:buSzPts val="1700"/>
              <a:buChar char="○"/>
            </a:pPr>
            <a:r>
              <a:rPr lang="en" sz="1700">
                <a:solidFill>
                  <a:srgbClr val="12284C"/>
                </a:solidFill>
              </a:rPr>
              <a:t>The process of writing your system report and receiving your final accreditation status from the state board is a multi-month process. Between each step in the process there is a 30 day window. Review the timeline on the next page for a fuller picture. </a:t>
            </a:r>
            <a:endParaRPr sz="1700">
              <a:solidFill>
                <a:srgbClr val="12284C"/>
              </a:solidFill>
            </a:endParaRPr>
          </a:p>
          <a:p>
            <a:pPr indent="-292100" lvl="0" marL="457200" rtl="0" algn="l">
              <a:lnSpc>
                <a:spcPct val="90000"/>
              </a:lnSpc>
              <a:spcBef>
                <a:spcPts val="1000"/>
              </a:spcBef>
              <a:spcAft>
                <a:spcPts val="0"/>
              </a:spcAft>
              <a:buClr>
                <a:srgbClr val="12284C"/>
              </a:buClr>
              <a:buSzPts val="1000"/>
              <a:buChar char="●"/>
            </a:pPr>
            <a:r>
              <a:rPr lang="en" sz="1700">
                <a:solidFill>
                  <a:srgbClr val="12284C"/>
                </a:solidFill>
              </a:rPr>
              <a:t>Reporting Expectations</a:t>
            </a:r>
            <a:endParaRPr sz="1700">
              <a:solidFill>
                <a:srgbClr val="12284C"/>
              </a:solidFill>
            </a:endParaRPr>
          </a:p>
          <a:p>
            <a:pPr indent="-292100" lvl="1" marL="914400" rtl="0" algn="l">
              <a:lnSpc>
                <a:spcPct val="90000"/>
              </a:lnSpc>
              <a:spcBef>
                <a:spcPts val="1000"/>
              </a:spcBef>
              <a:spcAft>
                <a:spcPts val="0"/>
              </a:spcAft>
              <a:buClr>
                <a:srgbClr val="12284C"/>
              </a:buClr>
              <a:buSzPts val="1000"/>
              <a:buChar char="○"/>
            </a:pPr>
            <a:r>
              <a:rPr lang="en" sz="1400" u="sng">
                <a:solidFill>
                  <a:srgbClr val="FFA400"/>
                </a:solidFill>
                <a:hlinkClick r:id="rId2">
                  <a:extLst>
                    <a:ext uri="{A12FA001-AC4F-418D-AE19-62706E023703}">
                      <ahyp:hlinkClr val="tx"/>
                    </a:ext>
                  </a:extLst>
                </a:hlinkClick>
              </a:rPr>
              <a:t>System &amp; OVT</a:t>
            </a:r>
            <a:endParaRPr sz="1400">
              <a:solidFill>
                <a:srgbClr val="FFA400"/>
              </a:solidFill>
            </a:endParaRPr>
          </a:p>
          <a:p>
            <a:pPr indent="-317500" lvl="2" marL="1371600" rtl="0" algn="l">
              <a:lnSpc>
                <a:spcPct val="90000"/>
              </a:lnSpc>
              <a:spcBef>
                <a:spcPts val="1000"/>
              </a:spcBef>
              <a:spcAft>
                <a:spcPts val="0"/>
              </a:spcAft>
              <a:buClr>
                <a:srgbClr val="11284A"/>
              </a:buClr>
              <a:buSzPts val="1400"/>
              <a:buChar char="■"/>
            </a:pPr>
            <a:r>
              <a:rPr lang="en" sz="1400">
                <a:solidFill>
                  <a:srgbClr val="11284A"/>
                </a:solidFill>
              </a:rPr>
              <a:t>NO CHANGE! Be clear and concise. Make sure your work is well-documented, well-defined, and that you balance narrative with evidence/data. Weave in the data that is most important and refer to artifacts if/when necessary. </a:t>
            </a:r>
            <a:endParaRPr sz="1400">
              <a:solidFill>
                <a:srgbClr val="11284A"/>
              </a:solidFill>
            </a:endParaRPr>
          </a:p>
          <a:p>
            <a:pPr indent="-292100" lvl="1" marL="914400" rtl="0" algn="l">
              <a:lnSpc>
                <a:spcPct val="90000"/>
              </a:lnSpc>
              <a:spcBef>
                <a:spcPts val="1000"/>
              </a:spcBef>
              <a:spcAft>
                <a:spcPts val="0"/>
              </a:spcAft>
              <a:buClr>
                <a:srgbClr val="12284C"/>
              </a:buClr>
              <a:buSzPts val="1000"/>
              <a:buChar char="○"/>
            </a:pPr>
            <a:r>
              <a:rPr lang="en" sz="1400" u="sng">
                <a:solidFill>
                  <a:srgbClr val="FFA400"/>
                </a:solidFill>
                <a:hlinkClick r:id="rId3">
                  <a:extLst>
                    <a:ext uri="{A12FA001-AC4F-418D-AE19-62706E023703}">
                      <ahyp:hlinkClr val="tx"/>
                    </a:ext>
                  </a:extLst>
                </a:hlinkClick>
              </a:rPr>
              <a:t>Accountability Report </a:t>
            </a:r>
            <a:r>
              <a:rPr lang="en" sz="1400">
                <a:solidFill>
                  <a:srgbClr val="12284C"/>
                </a:solidFill>
              </a:rPr>
              <a:t>&amp; Local Data </a:t>
            </a:r>
            <a:endParaRPr sz="1400">
              <a:solidFill>
                <a:srgbClr val="12284C"/>
              </a:solidFill>
            </a:endParaRPr>
          </a:p>
          <a:p>
            <a:pPr indent="-317500" lvl="2" marL="1371600" rtl="0" algn="l">
              <a:lnSpc>
                <a:spcPct val="90000"/>
              </a:lnSpc>
              <a:spcBef>
                <a:spcPts val="1000"/>
              </a:spcBef>
              <a:spcAft>
                <a:spcPts val="0"/>
              </a:spcAft>
              <a:buClr>
                <a:srgbClr val="12284C"/>
              </a:buClr>
              <a:buSzPts val="1400"/>
              <a:buChar char="■"/>
            </a:pPr>
            <a:r>
              <a:rPr lang="en" sz="1400">
                <a:solidFill>
                  <a:srgbClr val="12284C"/>
                </a:solidFill>
              </a:rPr>
              <a:t>What should you include? </a:t>
            </a:r>
            <a:endParaRPr sz="1400">
              <a:solidFill>
                <a:srgbClr val="12284C"/>
              </a:solidFill>
            </a:endParaRPr>
          </a:p>
          <a:p>
            <a:pPr indent="-292100" lvl="0" marL="457200" rtl="0" algn="l">
              <a:lnSpc>
                <a:spcPct val="90000"/>
              </a:lnSpc>
              <a:spcBef>
                <a:spcPts val="1000"/>
              </a:spcBef>
              <a:spcAft>
                <a:spcPts val="0"/>
              </a:spcAft>
              <a:buClr>
                <a:srgbClr val="12284C"/>
              </a:buClr>
              <a:buSzPts val="1000"/>
              <a:buChar char="●"/>
            </a:pPr>
            <a:r>
              <a:rPr lang="en" sz="1700">
                <a:solidFill>
                  <a:srgbClr val="12284C"/>
                </a:solidFill>
              </a:rPr>
              <a:t>OVT Visit Date (</a:t>
            </a:r>
            <a:r>
              <a:rPr lang="en" sz="1700" u="sng">
                <a:solidFill>
                  <a:srgbClr val="FFA400"/>
                </a:solidFill>
                <a:hlinkClick r:id="rId4">
                  <a:extLst>
                    <a:ext uri="{A12FA001-AC4F-418D-AE19-62706E023703}">
                      <ahyp:hlinkClr val="tx"/>
                    </a:ext>
                  </a:extLst>
                </a:hlinkClick>
              </a:rPr>
              <a:t>accreditation@ksde.org</a:t>
            </a:r>
            <a:r>
              <a:rPr lang="en" sz="1700">
                <a:solidFill>
                  <a:srgbClr val="12284C"/>
                </a:solidFill>
              </a:rPr>
              <a:t>) </a:t>
            </a:r>
            <a:endParaRPr sz="1700">
              <a:solidFill>
                <a:srgbClr val="12284C"/>
              </a:solidFill>
            </a:endParaRPr>
          </a:p>
          <a:p>
            <a:pPr indent="-292100" lvl="1" marL="914400" rtl="0" algn="l">
              <a:lnSpc>
                <a:spcPct val="90000"/>
              </a:lnSpc>
              <a:spcBef>
                <a:spcPts val="1000"/>
              </a:spcBef>
              <a:spcAft>
                <a:spcPts val="0"/>
              </a:spcAft>
              <a:buClr>
                <a:srgbClr val="FFA400"/>
              </a:buClr>
              <a:buSzPts val="1000"/>
              <a:buChar char="○"/>
            </a:pPr>
            <a:r>
              <a:rPr lang="en" sz="1400" u="sng">
                <a:solidFill>
                  <a:srgbClr val="FFA400"/>
                </a:solidFill>
                <a:hlinkClick r:id="rId5">
                  <a:extLst>
                    <a:ext uri="{A12FA001-AC4F-418D-AE19-62706E023703}">
                      <ahyp:hlinkClr val="tx"/>
                    </a:ext>
                  </a:extLst>
                </a:hlinkClick>
              </a:rPr>
              <a:t>Summer Check In Questions</a:t>
            </a:r>
            <a:endParaRPr sz="1400">
              <a:solidFill>
                <a:srgbClr val="FFA400"/>
              </a:solidFill>
            </a:endParaRPr>
          </a:p>
          <a:p>
            <a:pPr indent="-317500" lvl="1" marL="914400" rtl="0" algn="l">
              <a:lnSpc>
                <a:spcPct val="90000"/>
              </a:lnSpc>
              <a:spcBef>
                <a:spcPts val="1000"/>
              </a:spcBef>
              <a:spcAft>
                <a:spcPts val="0"/>
              </a:spcAft>
              <a:buClr>
                <a:srgbClr val="11284A"/>
              </a:buClr>
              <a:buSzPts val="1400"/>
              <a:buChar char="○"/>
            </a:pPr>
            <a:r>
              <a:rPr lang="en" sz="1400">
                <a:solidFill>
                  <a:srgbClr val="11284A"/>
                </a:solidFill>
              </a:rPr>
              <a:t>Email us your visit date. The role of the OVT is to provide feedback and direction. You are to challenge and offer questions for ongoing exploration. </a:t>
            </a:r>
            <a:endParaRPr sz="1400">
              <a:solidFill>
                <a:srgbClr val="11284A"/>
              </a:solidFill>
            </a:endParaRPr>
          </a:p>
          <a:p>
            <a:pPr indent="-292100" lvl="0" marL="457200" rtl="0" algn="l">
              <a:lnSpc>
                <a:spcPct val="90000"/>
              </a:lnSpc>
              <a:spcBef>
                <a:spcPts val="1000"/>
              </a:spcBef>
              <a:spcAft>
                <a:spcPts val="0"/>
              </a:spcAft>
              <a:buClr>
                <a:srgbClr val="12284C"/>
              </a:buClr>
              <a:buSzPts val="1000"/>
              <a:buChar char="●"/>
            </a:pPr>
            <a:r>
              <a:rPr lang="en" sz="1700" u="sng">
                <a:solidFill>
                  <a:srgbClr val="FFA400"/>
                </a:solidFill>
                <a:hlinkClick r:id="rId6">
                  <a:extLst>
                    <a:ext uri="{A12FA001-AC4F-418D-AE19-62706E023703}">
                      <ahyp:hlinkClr val="tx"/>
                    </a:ext>
                  </a:extLst>
                </a:hlinkClick>
              </a:rPr>
              <a:t>ARC Criteria</a:t>
            </a:r>
            <a:r>
              <a:rPr lang="en" sz="1700" u="sng">
                <a:solidFill>
                  <a:srgbClr val="12284C"/>
                </a:solidFill>
                <a:hlinkClick r:id="rId7">
                  <a:extLst>
                    <a:ext uri="{A12FA001-AC4F-418D-AE19-62706E023703}">
                      <ahyp:hlinkClr val="tx"/>
                    </a:ext>
                  </a:extLst>
                </a:hlinkClick>
              </a:rPr>
              <a:t> </a:t>
            </a:r>
            <a:r>
              <a:rPr lang="en" sz="1700">
                <a:solidFill>
                  <a:srgbClr val="12284C"/>
                </a:solidFill>
              </a:rPr>
              <a:t> </a:t>
            </a:r>
            <a:endParaRPr sz="1700">
              <a:solidFill>
                <a:srgbClr val="FFA400"/>
              </a:solidFill>
            </a:endParaRPr>
          </a:p>
          <a:p>
            <a:pPr indent="-292100" lvl="0" marL="457200" rtl="0" algn="l">
              <a:lnSpc>
                <a:spcPct val="90000"/>
              </a:lnSpc>
              <a:spcBef>
                <a:spcPts val="1000"/>
              </a:spcBef>
              <a:spcAft>
                <a:spcPts val="0"/>
              </a:spcAft>
              <a:buClr>
                <a:srgbClr val="12284C"/>
              </a:buClr>
              <a:buSzPts val="1000"/>
              <a:buChar char="●"/>
            </a:pPr>
            <a:r>
              <a:rPr lang="en" sz="1700">
                <a:solidFill>
                  <a:srgbClr val="12284C"/>
                </a:solidFill>
              </a:rPr>
              <a:t>Q&amp;A</a:t>
            </a:r>
            <a:endParaRPr sz="7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427f88ac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427f88ac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464b1a38e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464b1a38e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4213690db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4213690db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450f3af1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450f3af1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4213690db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4213690db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4519b9c10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4519b9c10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4213690dbb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14213690dbb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464b1a38e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464b1a38e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45dd959b0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45dd959b0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Pre-meeting - music playing while BTS pics scroll with a logging into menti slide as well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4413935c2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4413935c2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800"/>
              </a:spcBef>
              <a:spcAft>
                <a:spcPts val="0"/>
              </a:spcAft>
              <a:buClr>
                <a:srgbClr val="12284C"/>
              </a:buClr>
              <a:buSzPts val="1200"/>
              <a:buChar char="●"/>
            </a:pPr>
            <a:r>
              <a:rPr lang="en" sz="1200">
                <a:solidFill>
                  <a:srgbClr val="12284C"/>
                </a:solidFill>
              </a:rPr>
              <a:t>Be on camera as much as possible. </a:t>
            </a:r>
            <a:endParaRPr sz="1200">
              <a:solidFill>
                <a:srgbClr val="12284C"/>
              </a:solidFill>
            </a:endParaRPr>
          </a:p>
          <a:p>
            <a:pPr indent="-285750" lvl="1" marL="914400" rtl="0" algn="l">
              <a:lnSpc>
                <a:spcPct val="115000"/>
              </a:lnSpc>
              <a:spcBef>
                <a:spcPts val="0"/>
              </a:spcBef>
              <a:spcAft>
                <a:spcPts val="0"/>
              </a:spcAft>
              <a:buClr>
                <a:srgbClr val="FFA400"/>
              </a:buClr>
              <a:buSzPts val="900"/>
              <a:buChar char="○"/>
            </a:pPr>
            <a:r>
              <a:rPr lang="en" sz="900">
                <a:solidFill>
                  <a:srgbClr val="12284C"/>
                </a:solidFill>
              </a:rPr>
              <a:t>Make sure your mic is off when you are not speaking. </a:t>
            </a:r>
            <a:endParaRPr sz="900">
              <a:solidFill>
                <a:srgbClr val="12284C"/>
              </a:solidFill>
            </a:endParaRPr>
          </a:p>
          <a:p>
            <a:pPr indent="-304800" lvl="0" marL="457200" rtl="0" algn="l">
              <a:lnSpc>
                <a:spcPct val="115000"/>
              </a:lnSpc>
              <a:spcBef>
                <a:spcPts val="0"/>
              </a:spcBef>
              <a:spcAft>
                <a:spcPts val="0"/>
              </a:spcAft>
              <a:buClr>
                <a:srgbClr val="12284C"/>
              </a:buClr>
              <a:buSzPts val="1200"/>
              <a:buChar char="●"/>
            </a:pPr>
            <a:r>
              <a:rPr lang="en" sz="1200">
                <a:solidFill>
                  <a:srgbClr val="12284C"/>
                </a:solidFill>
              </a:rPr>
              <a:t>Add questions to the chat as needed for clarification. </a:t>
            </a:r>
            <a:endParaRPr sz="1200">
              <a:solidFill>
                <a:srgbClr val="12284C"/>
              </a:solidFill>
            </a:endParaRPr>
          </a:p>
          <a:p>
            <a:pPr indent="-304800" lvl="0" marL="457200" rtl="0" algn="l">
              <a:lnSpc>
                <a:spcPct val="115000"/>
              </a:lnSpc>
              <a:spcBef>
                <a:spcPts val="0"/>
              </a:spcBef>
              <a:spcAft>
                <a:spcPts val="0"/>
              </a:spcAft>
              <a:buClr>
                <a:srgbClr val="12284C"/>
              </a:buClr>
              <a:buSzPts val="1200"/>
              <a:buChar char="●"/>
            </a:pPr>
            <a:r>
              <a:rPr lang="en" sz="1200">
                <a:solidFill>
                  <a:srgbClr val="12284C"/>
                </a:solidFill>
              </a:rPr>
              <a:t>Engage throughout the session via polls, chat, and breakout room discussions. </a:t>
            </a:r>
            <a:endParaRPr sz="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433270dd7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433270dd7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12284C"/>
              </a:buClr>
              <a:buSzPts val="1600"/>
              <a:buChar char="●"/>
            </a:pPr>
            <a:r>
              <a:rPr lang="en" sz="1600">
                <a:solidFill>
                  <a:srgbClr val="12284C"/>
                </a:solidFill>
              </a:rPr>
              <a:t>Build excitement for the upcoming year</a:t>
            </a:r>
            <a:endParaRPr sz="16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Who? Supts., Curriculum Leaders, Principles, KESA Directors</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Inspire action toward the Kansans Can Vision; changing how we educate kids and how we hold ourselves accountable for the work </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What is your vision for students in your schools? It needs to be shared, living, and a driver for action. Revisit it every year.</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Provide context around SBOE outcomes</a:t>
            </a:r>
            <a:endParaRPr sz="1300">
              <a:solidFill>
                <a:srgbClr val="12284C"/>
              </a:solidFill>
            </a:endParaRPr>
          </a:p>
          <a:p>
            <a:pPr indent="-330200" lvl="0" marL="457200" rtl="0" algn="l">
              <a:lnSpc>
                <a:spcPct val="90000"/>
              </a:lnSpc>
              <a:spcBef>
                <a:spcPts val="0"/>
              </a:spcBef>
              <a:spcAft>
                <a:spcPts val="0"/>
              </a:spcAft>
              <a:buClr>
                <a:srgbClr val="12284C"/>
              </a:buClr>
              <a:buSzPts val="1600"/>
              <a:buChar char="●"/>
            </a:pPr>
            <a:r>
              <a:rPr lang="en" sz="1600">
                <a:solidFill>
                  <a:srgbClr val="12284C"/>
                </a:solidFill>
              </a:rPr>
              <a:t>Leaving knowing ‘what’ they need to do (technical/process) this year</a:t>
            </a:r>
            <a:endParaRPr sz="16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More than a compliance exercise</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Change mindset from KESA = compliance → KESA = continuous school improvement </a:t>
            </a:r>
            <a:endParaRPr sz="1300">
              <a:solidFill>
                <a:srgbClr val="12284C"/>
              </a:solidFill>
            </a:endParaRPr>
          </a:p>
          <a:p>
            <a:pPr indent="-292100" lvl="2" marL="1371600" rtl="0" algn="l">
              <a:lnSpc>
                <a:spcPct val="90000"/>
              </a:lnSpc>
              <a:spcBef>
                <a:spcPts val="0"/>
              </a:spcBef>
              <a:spcAft>
                <a:spcPts val="0"/>
              </a:spcAft>
              <a:buClr>
                <a:srgbClr val="3171D1"/>
              </a:buClr>
              <a:buSzPts val="1000"/>
              <a:buChar char="■"/>
            </a:pPr>
            <a:r>
              <a:rPr lang="en" sz="1000">
                <a:solidFill>
                  <a:srgbClr val="12284C"/>
                </a:solidFill>
              </a:rPr>
              <a:t>Process for capturing the work you are doing. Giving us insight into your work. </a:t>
            </a:r>
            <a:endParaRPr sz="1000">
              <a:solidFill>
                <a:srgbClr val="12284C"/>
              </a:solidFill>
            </a:endParaRPr>
          </a:p>
          <a:p>
            <a:pPr indent="-330200" lvl="0" marL="457200" rtl="0" algn="l">
              <a:lnSpc>
                <a:spcPct val="90000"/>
              </a:lnSpc>
              <a:spcBef>
                <a:spcPts val="0"/>
              </a:spcBef>
              <a:spcAft>
                <a:spcPts val="0"/>
              </a:spcAft>
              <a:buClr>
                <a:srgbClr val="12284C"/>
              </a:buClr>
              <a:buSzPts val="1600"/>
              <a:buChar char="●"/>
            </a:pPr>
            <a:r>
              <a:rPr lang="en" sz="1600">
                <a:solidFill>
                  <a:srgbClr val="12284C"/>
                </a:solidFill>
              </a:rPr>
              <a:t>BR- Years 1-4: Needs Assessment &amp; Goal Writing (and monitoring)</a:t>
            </a:r>
            <a:endParaRPr sz="16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Connection to state legislated assessment </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Direct them to our webpage; outline the CBA</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Reporting changes for this year </a:t>
            </a:r>
            <a:endParaRPr sz="1300">
              <a:solidFill>
                <a:srgbClr val="12284C"/>
              </a:solidFill>
            </a:endParaRPr>
          </a:p>
          <a:p>
            <a:pPr indent="-330200" lvl="0" marL="457200" rtl="0" algn="l">
              <a:lnSpc>
                <a:spcPct val="90000"/>
              </a:lnSpc>
              <a:spcBef>
                <a:spcPts val="0"/>
              </a:spcBef>
              <a:spcAft>
                <a:spcPts val="0"/>
              </a:spcAft>
              <a:buClr>
                <a:srgbClr val="12284C"/>
              </a:buClr>
              <a:buSzPts val="1600"/>
              <a:buChar char="●"/>
            </a:pPr>
            <a:r>
              <a:rPr lang="en" sz="1600">
                <a:solidFill>
                  <a:srgbClr val="12284C"/>
                </a:solidFill>
              </a:rPr>
              <a:t>BR- Year 5: Timeline, Tips for Reporting, ARC Criteria </a:t>
            </a:r>
            <a:endParaRPr sz="1600">
              <a:solidFill>
                <a:srgbClr val="12284C"/>
              </a:solidFill>
            </a:endParaRPr>
          </a:p>
          <a:p>
            <a:pPr indent="-330200" lvl="0" marL="457200" rtl="0" algn="l">
              <a:lnSpc>
                <a:spcPct val="90000"/>
              </a:lnSpc>
              <a:spcBef>
                <a:spcPts val="0"/>
              </a:spcBef>
              <a:spcAft>
                <a:spcPts val="0"/>
              </a:spcAft>
              <a:buClr>
                <a:srgbClr val="12284C"/>
              </a:buClr>
              <a:buSzPts val="1600"/>
              <a:buChar char="●"/>
            </a:pPr>
            <a:r>
              <a:rPr lang="en" sz="1600">
                <a:solidFill>
                  <a:srgbClr val="12284C"/>
                </a:solidFill>
              </a:rPr>
              <a:t>What can folks expect moving forward? </a:t>
            </a:r>
            <a:endParaRPr sz="16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2023/2024; focus group summary (Process &amp; Product) </a:t>
            </a:r>
            <a:endParaRPr sz="1300">
              <a:solidFill>
                <a:srgbClr val="12284C"/>
              </a:solidFill>
            </a:endParaRPr>
          </a:p>
          <a:p>
            <a:pPr indent="-311150" lvl="1" marL="914400" rtl="0" algn="l">
              <a:lnSpc>
                <a:spcPct val="90000"/>
              </a:lnSpc>
              <a:spcBef>
                <a:spcPts val="0"/>
              </a:spcBef>
              <a:spcAft>
                <a:spcPts val="0"/>
              </a:spcAft>
              <a:buClr>
                <a:srgbClr val="FFA400"/>
              </a:buClr>
              <a:buSzPts val="1300"/>
              <a:buChar char="○"/>
            </a:pPr>
            <a:r>
              <a:rPr lang="en" sz="1300">
                <a:solidFill>
                  <a:srgbClr val="12284C"/>
                </a:solidFill>
              </a:rPr>
              <a:t>Clarity, Consistency, Redundancy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433270dd70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433270dd70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90000"/>
              </a:lnSpc>
              <a:spcBef>
                <a:spcPts val="800"/>
              </a:spcBef>
              <a:spcAft>
                <a:spcPts val="0"/>
              </a:spcAft>
              <a:buClr>
                <a:srgbClr val="12284C"/>
              </a:buClr>
              <a:buSzPts val="1500"/>
              <a:buChar char="●"/>
            </a:pPr>
            <a:r>
              <a:rPr lang="en" sz="1500">
                <a:solidFill>
                  <a:srgbClr val="12284C"/>
                </a:solidFill>
              </a:rPr>
              <a:t>Welcome &amp; Initial Polls (15 Mins-Jay)</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AD Team &amp; Mission</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Vision &amp; State Board Outcomes (15 Mins-Jay)</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Process &amp; Results</a:t>
            </a:r>
            <a:endParaRPr sz="12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Menti Poll</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KESA &amp; What it means to be accredited (15 Mins-Sarah) </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Menti Poll</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Summary of Focus Group Feedback (15 Mins-Myron) </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Menti Poll</a:t>
            </a:r>
            <a:endParaRPr sz="12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Bridge Year → Future State</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Breakouts w/ Q&amp;A (35 Mins-Jay/Myron/Sarah)</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Year 1 - Needs Assessment &amp; Goals </a:t>
            </a:r>
            <a:endParaRPr sz="12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Years 2-4 - Continuous School Improvement; working with your OVT </a:t>
            </a:r>
            <a:endParaRPr sz="12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Year 5 - Walk through Summer Check In template &amp; timeline for the year; working with your OVT</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CBA (10 Mins- Sarah) </a:t>
            </a:r>
            <a:endParaRPr sz="15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Closing &amp; Next Steps (15 Mins-Sarah) </a:t>
            </a:r>
            <a:endParaRPr sz="15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Upcoming Trainings</a:t>
            </a:r>
            <a:endParaRPr sz="1200">
              <a:solidFill>
                <a:srgbClr val="12284C"/>
              </a:solidFill>
            </a:endParaRPr>
          </a:p>
          <a:p>
            <a:pPr indent="-304800" lvl="1" marL="914400" rtl="0" algn="l">
              <a:lnSpc>
                <a:spcPct val="90000"/>
              </a:lnSpc>
              <a:spcBef>
                <a:spcPts val="0"/>
              </a:spcBef>
              <a:spcAft>
                <a:spcPts val="0"/>
              </a:spcAft>
              <a:buClr>
                <a:srgbClr val="FFA400"/>
              </a:buClr>
              <a:buSzPts val="1200"/>
              <a:buChar char="○"/>
            </a:pPr>
            <a:r>
              <a:rPr lang="en" sz="1200">
                <a:solidFill>
                  <a:srgbClr val="12284C"/>
                </a:solidFill>
              </a:rPr>
              <a:t>Key Dates &amp; Resources</a:t>
            </a:r>
            <a:endParaRPr sz="1200">
              <a:solidFill>
                <a:srgbClr val="12284C"/>
              </a:solidFill>
            </a:endParaRPr>
          </a:p>
          <a:p>
            <a:pPr indent="-323850" lvl="0" marL="457200" rtl="0" algn="l">
              <a:lnSpc>
                <a:spcPct val="90000"/>
              </a:lnSpc>
              <a:spcBef>
                <a:spcPts val="0"/>
              </a:spcBef>
              <a:spcAft>
                <a:spcPts val="0"/>
              </a:spcAft>
              <a:buClr>
                <a:srgbClr val="12284C"/>
              </a:buClr>
              <a:buSzPts val="1500"/>
              <a:buChar char="●"/>
            </a:pPr>
            <a:r>
              <a:rPr lang="en" sz="1500">
                <a:solidFill>
                  <a:srgbClr val="12284C"/>
                </a:solidFill>
              </a:rPr>
              <a:t>Post-Meeting Q&amp;A (15 Mins)</a:t>
            </a:r>
            <a:endParaRPr sz="1200">
              <a:solidFill>
                <a:srgbClr val="12284C"/>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213690db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4213690dbb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14213690dbb_1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45dd959b0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45dd959b0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889" y="499"/>
            <a:ext cx="9142225" cy="5142499"/>
          </a:xfrm>
          <a:prstGeom prst="rect">
            <a:avLst/>
          </a:prstGeom>
          <a:noFill/>
          <a:ln>
            <a:noFill/>
          </a:ln>
        </p:spPr>
      </p:pic>
      <p:sp>
        <p:nvSpPr>
          <p:cNvPr id="14" name="Google Shape;14;p2"/>
          <p:cNvSpPr txBox="1"/>
          <p:nvPr>
            <p:ph idx="1" type="subTitle"/>
          </p:nvPr>
        </p:nvSpPr>
        <p:spPr>
          <a:xfrm>
            <a:off x="1143000" y="3244850"/>
            <a:ext cx="5610000" cy="778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SzPts val="1800"/>
              <a:buNone/>
              <a:defRPr sz="1800">
                <a:solidFill>
                  <a:schemeClr val="lt1"/>
                </a:solidFill>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 name="Google Shape;15;p2"/>
          <p:cNvSpPr txBox="1"/>
          <p:nvPr>
            <p:ph type="title"/>
          </p:nvPr>
        </p:nvSpPr>
        <p:spPr>
          <a:xfrm>
            <a:off x="1143000" y="1198418"/>
            <a:ext cx="5610000" cy="2046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 name="Google Shape;16;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 name="Google Shape;17;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 name="Google Shape;18;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1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Arial"/>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 name="Google Shape;79;p11"/>
          <p:cNvSpPr/>
          <p:nvPr>
            <p:ph idx="2" type="pic"/>
          </p:nvPr>
        </p:nvSpPr>
        <p:spPr>
          <a:xfrm>
            <a:off x="3887391" y="342901"/>
            <a:ext cx="4629000" cy="4053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800"/>
              </a:spcBef>
              <a:spcAft>
                <a:spcPts val="0"/>
              </a:spcAft>
              <a:buClr>
                <a:schemeClr val="accent2"/>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accent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rgbClr val="3171D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accent2"/>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rgbClr val="888B90"/>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80" name="Google Shape;80;p11"/>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1" name="Google Shape;81;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 name="Google Shape;83;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4" name="Shape 84"/>
        <p:cNvGrpSpPr/>
        <p:nvPr/>
      </p:nvGrpSpPr>
      <p:grpSpPr>
        <a:xfrm>
          <a:off x="0" y="0"/>
          <a:ext cx="0" cy="0"/>
          <a:chOff x="0" y="0"/>
          <a:chExt cx="0" cy="0"/>
        </a:xfrm>
      </p:grpSpPr>
      <p:sp>
        <p:nvSpPr>
          <p:cNvPr id="85" name="Google Shape;85;p1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6" name="Google Shape;86;p1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8" name="Google Shape;88;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91" name="Shape 91"/>
        <p:cNvGrpSpPr/>
        <p:nvPr/>
      </p:nvGrpSpPr>
      <p:grpSpPr>
        <a:xfrm>
          <a:off x="0" y="0"/>
          <a:ext cx="0" cy="0"/>
          <a:chOff x="0" y="0"/>
          <a:chExt cx="0" cy="0"/>
        </a:xfrm>
      </p:grpSpPr>
      <p:sp>
        <p:nvSpPr>
          <p:cNvPr id="92" name="Google Shape;92;p13"/>
          <p:cNvSpPr/>
          <p:nvPr>
            <p:ph idx="2" type="media"/>
          </p:nvPr>
        </p:nvSpPr>
        <p:spPr>
          <a:xfrm>
            <a:off x="851188" y="602672"/>
            <a:ext cx="7441500" cy="36993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3" name="Google Shape;9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6" name="Shape 96"/>
        <p:cNvGrpSpPr/>
        <p:nvPr/>
      </p:nvGrpSpPr>
      <p:grpSpPr>
        <a:xfrm>
          <a:off x="0" y="0"/>
          <a:ext cx="0" cy="0"/>
          <a:chOff x="0" y="0"/>
          <a:chExt cx="0" cy="0"/>
        </a:xfrm>
      </p:grpSpPr>
      <p:sp>
        <p:nvSpPr>
          <p:cNvPr id="97" name="Google Shape;97;p14"/>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Arial"/>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14"/>
          <p:cNvSpPr txBox="1"/>
          <p:nvPr>
            <p:ph idx="1" type="body"/>
          </p:nvPr>
        </p:nvSpPr>
        <p:spPr>
          <a:xfrm>
            <a:off x="3887391" y="342901"/>
            <a:ext cx="4629000" cy="4053000"/>
          </a:xfrm>
          <a:prstGeom prst="rect">
            <a:avLst/>
          </a:prstGeom>
          <a:noFill/>
          <a:ln>
            <a:noFill/>
          </a:ln>
        </p:spPr>
        <p:txBody>
          <a:bodyPr anchorCtr="0" anchor="ctr" bIns="34275" lIns="68575" spcFirstLastPara="1" rIns="68575" wrap="square" tIns="34275">
            <a:noAutofit/>
          </a:bodyPr>
          <a:lstStyle>
            <a:lvl1pPr indent="-381000" lvl="0" marL="457200" rtl="0" algn="l">
              <a:lnSpc>
                <a:spcPct val="90000"/>
              </a:lnSpc>
              <a:spcBef>
                <a:spcPts val="800"/>
              </a:spcBef>
              <a:spcAft>
                <a:spcPts val="0"/>
              </a:spcAft>
              <a:buSzPts val="2400"/>
              <a:buChar char="•"/>
              <a:defRPr sz="2400"/>
            </a:lvl1pPr>
            <a:lvl2pPr indent="-361950" lvl="1" marL="914400" rtl="0" algn="l">
              <a:lnSpc>
                <a:spcPct val="90000"/>
              </a:lnSpc>
              <a:spcBef>
                <a:spcPts val="400"/>
              </a:spcBef>
              <a:spcAft>
                <a:spcPts val="0"/>
              </a:spcAft>
              <a:buSzPts val="2100"/>
              <a:buChar char="•"/>
              <a:defRPr sz="2100"/>
            </a:lvl2pPr>
            <a:lvl3pPr indent="-342900" lvl="2" marL="1371600" rtl="0" algn="l">
              <a:lnSpc>
                <a:spcPct val="90000"/>
              </a:lnSpc>
              <a:spcBef>
                <a:spcPts val="400"/>
              </a:spcBef>
              <a:spcAft>
                <a:spcPts val="0"/>
              </a:spcAft>
              <a:buSzPts val="1800"/>
              <a:buChar char="•"/>
              <a:defRPr sz="1800"/>
            </a:lvl3pPr>
            <a:lvl4pPr indent="-323850" lvl="3" marL="1828800" rtl="0" algn="l">
              <a:lnSpc>
                <a:spcPct val="90000"/>
              </a:lnSpc>
              <a:spcBef>
                <a:spcPts val="400"/>
              </a:spcBef>
              <a:spcAft>
                <a:spcPts val="0"/>
              </a:spcAft>
              <a:buSzPts val="1500"/>
              <a:buChar char="•"/>
              <a:defRPr sz="1500"/>
            </a:lvl4pPr>
            <a:lvl5pPr indent="-323850" lvl="4" marL="2286000" rtl="0" algn="l">
              <a:lnSpc>
                <a:spcPct val="9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9" name="Google Shape;99;p14"/>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200"/>
              <a:buNone/>
              <a:defRPr sz="12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0" name="Google Shape;100;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103" name="Shape 103"/>
        <p:cNvGrpSpPr/>
        <p:nvPr/>
      </p:nvGrpSpPr>
      <p:grpSpPr>
        <a:xfrm>
          <a:off x="0" y="0"/>
          <a:ext cx="0" cy="0"/>
          <a:chOff x="0" y="0"/>
          <a:chExt cx="0" cy="0"/>
        </a:xfrm>
      </p:grpSpPr>
      <p:pic>
        <p:nvPicPr>
          <p:cNvPr id="104" name="Google Shape;104;p15"/>
          <p:cNvPicPr preferRelativeResize="0"/>
          <p:nvPr/>
        </p:nvPicPr>
        <p:blipFill rotWithShape="1">
          <a:blip r:embed="rId2">
            <a:alphaModFix/>
          </a:blip>
          <a:srcRect b="0" l="0" r="0" t="0"/>
          <a:stretch/>
        </p:blipFill>
        <p:spPr>
          <a:xfrm>
            <a:off x="1143" y="1928"/>
            <a:ext cx="9141714" cy="5139644"/>
          </a:xfrm>
          <a:prstGeom prst="rect">
            <a:avLst/>
          </a:prstGeom>
          <a:noFill/>
          <a:ln>
            <a:noFill/>
          </a:ln>
        </p:spPr>
      </p:pic>
      <p:sp>
        <p:nvSpPr>
          <p:cNvPr id="105" name="Google Shape;10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 name="Google Shape;10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 name="Google Shape;10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p15"/>
          <p:cNvSpPr/>
          <p:nvPr>
            <p:ph idx="2" type="pic"/>
          </p:nvPr>
        </p:nvSpPr>
        <p:spPr>
          <a:xfrm>
            <a:off x="0" y="0"/>
            <a:ext cx="9141600" cy="38376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800"/>
              </a:spcBef>
              <a:spcAft>
                <a:spcPts val="0"/>
              </a:spcAft>
              <a:buClr>
                <a:schemeClr val="accent2"/>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9" name="Google Shape;109;p15"/>
          <p:cNvSpPr txBox="1"/>
          <p:nvPr>
            <p:ph type="title"/>
          </p:nvPr>
        </p:nvSpPr>
        <p:spPr>
          <a:xfrm>
            <a:off x="628650" y="3913909"/>
            <a:ext cx="7815600" cy="753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400"/>
              <a:buFont typeface="Arial"/>
              <a:buNone/>
              <a:defRPr sz="24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logo" showMasterSp="0">
  <p:cSld name="Title only logo">
    <p:spTree>
      <p:nvGrpSpPr>
        <p:cNvPr id="110" name="Shape 110"/>
        <p:cNvGrpSpPr/>
        <p:nvPr/>
      </p:nvGrpSpPr>
      <p:grpSpPr>
        <a:xfrm>
          <a:off x="0" y="0"/>
          <a:ext cx="0" cy="0"/>
          <a:chOff x="0" y="0"/>
          <a:chExt cx="0" cy="0"/>
        </a:xfrm>
      </p:grpSpPr>
      <p:pic>
        <p:nvPicPr>
          <p:cNvPr id="111" name="Google Shape;111;p16"/>
          <p:cNvPicPr preferRelativeResize="0"/>
          <p:nvPr/>
        </p:nvPicPr>
        <p:blipFill rotWithShape="1">
          <a:blip r:embed="rId2">
            <a:alphaModFix/>
          </a:blip>
          <a:srcRect b="0" l="0" r="0" t="0"/>
          <a:stretch/>
        </p:blipFill>
        <p:spPr>
          <a:xfrm>
            <a:off x="2285" y="1285"/>
            <a:ext cx="9139430" cy="5140929"/>
          </a:xfrm>
          <a:prstGeom prst="rect">
            <a:avLst/>
          </a:prstGeom>
          <a:noFill/>
          <a:ln>
            <a:noFill/>
          </a:ln>
        </p:spPr>
      </p:pic>
      <p:sp>
        <p:nvSpPr>
          <p:cNvPr id="112" name="Google Shape;11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16"/>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33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17"/>
          <p:cNvSpPr txBox="1"/>
          <p:nvPr>
            <p:ph type="ctrTitle"/>
          </p:nvPr>
        </p:nvSpPr>
        <p:spPr>
          <a:xfrm>
            <a:off x="311708" y="744575"/>
            <a:ext cx="8520600" cy="20526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8" name="Google Shape;118;p17"/>
          <p:cNvSpPr txBox="1"/>
          <p:nvPr>
            <p:ph idx="1" type="subTitle"/>
          </p:nvPr>
        </p:nvSpPr>
        <p:spPr>
          <a:xfrm>
            <a:off x="311700" y="2834125"/>
            <a:ext cx="8520600" cy="7926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19" name="Google Shape;119;p17"/>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20" name="Shape 120"/>
        <p:cNvGrpSpPr/>
        <p:nvPr/>
      </p:nvGrpSpPr>
      <p:grpSpPr>
        <a:xfrm>
          <a:off x="0" y="0"/>
          <a:ext cx="0" cy="0"/>
          <a:chOff x="0" y="0"/>
          <a:chExt cx="0" cy="0"/>
        </a:xfrm>
      </p:grpSpPr>
      <p:sp>
        <p:nvSpPr>
          <p:cNvPr id="121" name="Google Shape;121;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 name="Google Shape;122;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3" name="Google Shape;12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 name="Google Shape;12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_1">
    <p:spTree>
      <p:nvGrpSpPr>
        <p:cNvPr id="126" name="Shape 12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showMasterSp="0">
  <p:cSld name="Video Slide">
    <p:spTree>
      <p:nvGrpSpPr>
        <p:cNvPr id="127" name="Shape 127"/>
        <p:cNvGrpSpPr/>
        <p:nvPr/>
      </p:nvGrpSpPr>
      <p:grpSpPr>
        <a:xfrm>
          <a:off x="0" y="0"/>
          <a:ext cx="0" cy="0"/>
          <a:chOff x="0" y="0"/>
          <a:chExt cx="0" cy="0"/>
        </a:xfrm>
      </p:grpSpPr>
      <p:sp>
        <p:nvSpPr>
          <p:cNvPr id="128" name="Google Shape;128;p20"/>
          <p:cNvSpPr/>
          <p:nvPr>
            <p:ph idx="2" type="media"/>
          </p:nvPr>
        </p:nvSpPr>
        <p:spPr>
          <a:xfrm>
            <a:off x="571500" y="57150"/>
            <a:ext cx="8001000" cy="4572000"/>
          </a:xfrm>
          <a:prstGeom prst="rect">
            <a:avLst/>
          </a:prstGeom>
          <a:solidFill>
            <a:srgbClr val="F2F2F2"/>
          </a:solidFill>
          <a:ln>
            <a:noFill/>
          </a:ln>
        </p:spPr>
        <p:txBody>
          <a:bodyPr anchorCtr="0" anchor="ctr" bIns="91425" lIns="365750" spcFirstLastPara="1" rIns="365750" wrap="square" tIns="91425">
            <a:noAutofit/>
          </a:bodyPr>
          <a:lstStyle>
            <a:lvl1pPr lvl="0" marR="0" rtl="0" algn="ctr">
              <a:lnSpc>
                <a:spcPct val="90000"/>
              </a:lnSpc>
              <a:spcBef>
                <a:spcPts val="0"/>
              </a:spcBef>
              <a:spcAft>
                <a:spcPts val="0"/>
              </a:spcAft>
              <a:buClr>
                <a:schemeClr val="dk2"/>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600"/>
              </a:spcBef>
              <a:spcAft>
                <a:spcPts val="0"/>
              </a:spcAft>
              <a:buClr>
                <a:schemeClr val="dk2"/>
              </a:buClr>
              <a:buSzPts val="228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2"/>
              </a:buClr>
              <a:buSzPts val="2160"/>
              <a:buFont typeface="Arial"/>
              <a:buChar char="•"/>
              <a:defRPr b="0" i="0" sz="24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2"/>
              </a:buClr>
              <a:buSzPts val="2040"/>
              <a:buFont typeface="Arial"/>
              <a:buChar char="•"/>
              <a:defRPr b="0" i="0" sz="2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2"/>
              </a:buClr>
              <a:buSzPts val="1920"/>
              <a:buFont typeface="Arial"/>
              <a:buChar char="•"/>
              <a:defRPr b="0" i="0" sz="2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9" name="Google Shape;129;p2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0"/>
          <p:cNvSpPr txBox="1"/>
          <p:nvPr>
            <p:ph idx="11" type="ftr"/>
          </p:nvPr>
        </p:nvSpPr>
        <p:spPr>
          <a:xfrm>
            <a:off x="3124200" y="4767264"/>
            <a:ext cx="2895600" cy="319200"/>
          </a:xfrm>
          <a:prstGeom prst="rect">
            <a:avLst/>
          </a:prstGeom>
          <a:noFill/>
          <a:ln>
            <a:noFill/>
          </a:ln>
        </p:spPr>
        <p:txBody>
          <a:bodyPr anchorCtr="0" anchor="b" bIns="45700" lIns="91425" spcFirstLastPara="1" rIns="91425" wrap="square" tIns="45700">
            <a:noAutofit/>
          </a:bodyPr>
          <a:lstStyle>
            <a:lvl1pPr lvl="0" rtl="0" algn="ctr">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 name="Google Shape;131;p2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20"/>
          <p:cNvSpPr txBox="1"/>
          <p:nvPr/>
        </p:nvSpPr>
        <p:spPr>
          <a:xfrm>
            <a:off x="210364" y="4870906"/>
            <a:ext cx="6038100" cy="215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Arial"/>
                <a:ea typeface="Arial"/>
                <a:cs typeface="Arial"/>
                <a:sym typeface="Arial"/>
              </a:rPr>
              <a:t>KANSAS STATE DEPARTMENT OF EDUCATION </a:t>
            </a:r>
            <a:r>
              <a:rPr b="0" i="1" lang="en" sz="700" u="none" cap="none" strike="noStrike">
                <a:solidFill>
                  <a:schemeClr val="dk2"/>
                </a:solidFill>
                <a:latin typeface="Arial"/>
                <a:ea typeface="Arial"/>
                <a:cs typeface="Arial"/>
                <a:sym typeface="Arial"/>
              </a:rPr>
              <a:t>| www.ksde.org | </a:t>
            </a:r>
            <a:r>
              <a:rPr b="0" i="0" lang="en" sz="800" u="none" cap="none" strike="noStrike">
                <a:solidFill>
                  <a:srgbClr val="15284B"/>
                </a:solidFill>
                <a:latin typeface="Arial"/>
                <a:ea typeface="Arial"/>
                <a:cs typeface="Arial"/>
                <a:sym typeface="Arial"/>
              </a:rPr>
              <a:t>Kansas leads the world in the success of each student</a:t>
            </a:r>
            <a:endParaRPr b="0" i="0" sz="2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3"/>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 name="Google Shape;21;p3"/>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2" name="Google Shape;22;p3"/>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e tour map" showMasterSp="0">
  <p:cSld name="Base tour map">
    <p:bg>
      <p:bgPr>
        <a:solidFill>
          <a:schemeClr val="dk2"/>
        </a:solidFill>
      </p:bgPr>
    </p:bg>
    <p:spTree>
      <p:nvGrpSpPr>
        <p:cNvPr id="133" name="Shape 133"/>
        <p:cNvGrpSpPr/>
        <p:nvPr/>
      </p:nvGrpSpPr>
      <p:grpSpPr>
        <a:xfrm>
          <a:off x="0" y="0"/>
          <a:ext cx="0" cy="0"/>
          <a:chOff x="0" y="0"/>
          <a:chExt cx="0" cy="0"/>
        </a:xfrm>
      </p:grpSpPr>
      <p:pic>
        <p:nvPicPr>
          <p:cNvPr id="134" name="Google Shape;134;p21"/>
          <p:cNvPicPr preferRelativeResize="0"/>
          <p:nvPr/>
        </p:nvPicPr>
        <p:blipFill rotWithShape="1">
          <a:blip r:embed="rId2">
            <a:alphaModFix/>
          </a:blip>
          <a:srcRect b="1333" l="0" r="7287" t="92800"/>
          <a:stretch/>
        </p:blipFill>
        <p:spPr>
          <a:xfrm>
            <a:off x="1777" y="4773168"/>
            <a:ext cx="8474710" cy="301751"/>
          </a:xfrm>
          <a:prstGeom prst="rect">
            <a:avLst/>
          </a:prstGeom>
          <a:noFill/>
          <a:ln>
            <a:noFill/>
          </a:ln>
        </p:spPr>
      </p:pic>
      <p:pic>
        <p:nvPicPr>
          <p:cNvPr id="135" name="Google Shape;135;p21"/>
          <p:cNvPicPr preferRelativeResize="0"/>
          <p:nvPr/>
        </p:nvPicPr>
        <p:blipFill rotWithShape="1">
          <a:blip r:embed="rId3">
            <a:alphaModFix/>
          </a:blip>
          <a:srcRect b="0" l="0" r="0" t="0"/>
          <a:stretch/>
        </p:blipFill>
        <p:spPr>
          <a:xfrm>
            <a:off x="1005840" y="361634"/>
            <a:ext cx="7132317" cy="43241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tar" showMasterSp="0">
  <p:cSld name="Title only star">
    <p:spTree>
      <p:nvGrpSpPr>
        <p:cNvPr id="136" name="Shape 136"/>
        <p:cNvGrpSpPr/>
        <p:nvPr/>
      </p:nvGrpSpPr>
      <p:grpSpPr>
        <a:xfrm>
          <a:off x="0" y="0"/>
          <a:ext cx="0" cy="0"/>
          <a:chOff x="0" y="0"/>
          <a:chExt cx="0" cy="0"/>
        </a:xfrm>
      </p:grpSpPr>
      <p:pic>
        <p:nvPicPr>
          <p:cNvPr id="137" name="Google Shape;137;p22"/>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38" name="Google Shape;138;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 name="Google Shape;139;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 name="Google Shape;14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2"/>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3300"/>
              <a:buFont typeface="Open Sans SemiBold"/>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sultant information" showMasterSp="0">
  <p:cSld name="2 consultant information">
    <p:spTree>
      <p:nvGrpSpPr>
        <p:cNvPr id="142" name="Shape 142"/>
        <p:cNvGrpSpPr/>
        <p:nvPr/>
      </p:nvGrpSpPr>
      <p:grpSpPr>
        <a:xfrm>
          <a:off x="0" y="0"/>
          <a:ext cx="0" cy="0"/>
          <a:chOff x="0" y="0"/>
          <a:chExt cx="0" cy="0"/>
        </a:xfrm>
      </p:grpSpPr>
      <p:pic>
        <p:nvPicPr>
          <p:cNvPr id="143" name="Google Shape;143;p2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4" name="Google Shape;144;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3"/>
          <p:cNvSpPr txBox="1"/>
          <p:nvPr>
            <p:ph idx="1" type="body"/>
          </p:nvPr>
        </p:nvSpPr>
        <p:spPr>
          <a:xfrm>
            <a:off x="933667" y="2376055"/>
            <a:ext cx="3444300" cy="17655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8" name="Google Shape;148;p23"/>
          <p:cNvSpPr txBox="1"/>
          <p:nvPr>
            <p:ph idx="2" type="body"/>
          </p:nvPr>
        </p:nvSpPr>
        <p:spPr>
          <a:xfrm>
            <a:off x="4754057" y="2376055"/>
            <a:ext cx="3444300" cy="17655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SzPts val="1500"/>
              <a:buNone/>
              <a:defRPr b="0" sz="1500"/>
            </a:lvl1pPr>
            <a:lvl2pPr indent="-228600" lvl="1" marL="914400" rtl="0" algn="l">
              <a:lnSpc>
                <a:spcPct val="90000"/>
              </a:lnSpc>
              <a:spcBef>
                <a:spcPts val="400"/>
              </a:spcBef>
              <a:spcAft>
                <a:spcPts val="0"/>
              </a:spcAft>
              <a:buSzPts val="1500"/>
              <a:buNone/>
              <a:defRPr sz="1500"/>
            </a:lvl2pPr>
            <a:lvl3pPr indent="-228600" lvl="2" marL="1371600" rtl="0" algn="l">
              <a:lnSpc>
                <a:spcPct val="90000"/>
              </a:lnSpc>
              <a:spcBef>
                <a:spcPts val="400"/>
              </a:spcBef>
              <a:spcAft>
                <a:spcPts val="0"/>
              </a:spcAft>
              <a:buSzPts val="15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id="149" name="Google Shape;149;p23"/>
          <p:cNvSpPr txBox="1"/>
          <p:nvPr/>
        </p:nvSpPr>
        <p:spPr>
          <a:xfrm>
            <a:off x="933667" y="4246418"/>
            <a:ext cx="72648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700" u="none" cap="none" strike="noStrike">
                <a:solidFill>
                  <a:schemeClr val="dk1"/>
                </a:solidFill>
                <a:latin typeface="Open Sans Light"/>
                <a:ea typeface="Open Sans Light"/>
                <a:cs typeface="Open Sans Light"/>
                <a:sym typeface="Open Sans Light"/>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50" name="Shape 150"/>
        <p:cNvGrpSpPr/>
        <p:nvPr/>
      </p:nvGrpSpPr>
      <p:grpSpPr>
        <a:xfrm>
          <a:off x="0" y="0"/>
          <a:ext cx="0" cy="0"/>
          <a:chOff x="0" y="0"/>
          <a:chExt cx="0" cy="0"/>
        </a:xfrm>
      </p:grpSpPr>
      <p:pic>
        <p:nvPicPr>
          <p:cNvPr id="151" name="Google Shape;151;p24"/>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152" name="Google Shape;152;p24"/>
          <p:cNvSpPr txBox="1"/>
          <p:nvPr>
            <p:ph type="title"/>
          </p:nvPr>
        </p:nvSpPr>
        <p:spPr>
          <a:xfrm>
            <a:off x="629841" y="273844"/>
            <a:ext cx="7886700" cy="861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24"/>
          <p:cNvSpPr txBox="1"/>
          <p:nvPr>
            <p:ph idx="1" type="body"/>
          </p:nvPr>
        </p:nvSpPr>
        <p:spPr>
          <a:xfrm>
            <a:off x="629841" y="1260871"/>
            <a:ext cx="38682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4" name="Google Shape;154;p24"/>
          <p:cNvSpPr txBox="1"/>
          <p:nvPr>
            <p:ph idx="2" type="body"/>
          </p:nvPr>
        </p:nvSpPr>
        <p:spPr>
          <a:xfrm>
            <a:off x="629841" y="2003821"/>
            <a:ext cx="38682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 name="Google Shape;155;p24"/>
          <p:cNvSpPr txBox="1"/>
          <p:nvPr>
            <p:ph idx="3" type="body"/>
          </p:nvPr>
        </p:nvSpPr>
        <p:spPr>
          <a:xfrm>
            <a:off x="4629150" y="1260871"/>
            <a:ext cx="3887400" cy="6858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2100"/>
              <a:buNone/>
              <a:defRPr b="1" sz="2100">
                <a:latin typeface="Open Sans SemiBold"/>
                <a:ea typeface="Open Sans SemiBold"/>
                <a:cs typeface="Open Sans SemiBold"/>
                <a:sym typeface="Open Sans SemiBold"/>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6" name="Google Shape;156;p24"/>
          <p:cNvSpPr txBox="1"/>
          <p:nvPr>
            <p:ph idx="4" type="body"/>
          </p:nvPr>
        </p:nvSpPr>
        <p:spPr>
          <a:xfrm>
            <a:off x="4629150" y="2003821"/>
            <a:ext cx="3887400" cy="22356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SzPts val="1800"/>
              <a:buChar char="•"/>
              <a:defRPr sz="1800"/>
            </a:lvl1pPr>
            <a:lvl2pPr indent="-323850" lvl="1" marL="914400" rtl="0" algn="l">
              <a:lnSpc>
                <a:spcPct val="90000"/>
              </a:lnSpc>
              <a:spcBef>
                <a:spcPts val="400"/>
              </a:spcBef>
              <a:spcAft>
                <a:spcPts val="0"/>
              </a:spcAft>
              <a:buSzPts val="1500"/>
              <a:buChar char="•"/>
              <a:defRPr sz="1500"/>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Slide">
  <p:cSld name="Smart Art Slide">
    <p:spTree>
      <p:nvGrpSpPr>
        <p:cNvPr id="160" name="Shape 160"/>
        <p:cNvGrpSpPr/>
        <p:nvPr/>
      </p:nvGrpSpPr>
      <p:grpSpPr>
        <a:xfrm>
          <a:off x="0" y="0"/>
          <a:ext cx="0" cy="0"/>
          <a:chOff x="0" y="0"/>
          <a:chExt cx="0" cy="0"/>
        </a:xfrm>
      </p:grpSpPr>
      <p:sp>
        <p:nvSpPr>
          <p:cNvPr id="161" name="Google Shape;161;p25"/>
          <p:cNvSpPr txBox="1"/>
          <p:nvPr>
            <p:ph type="title"/>
          </p:nvPr>
        </p:nvSpPr>
        <p:spPr>
          <a:xfrm>
            <a:off x="525462" y="216539"/>
            <a:ext cx="8093100" cy="4923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200"/>
              <a:buFont typeface="Arial Narrow"/>
              <a:buNone/>
              <a:defRPr b="0" i="0" sz="3200" u="none" cap="none" strike="noStrike">
                <a:solidFill>
                  <a:schemeClr val="dk1"/>
                </a:solidFill>
                <a:latin typeface="Arial Narrow"/>
                <a:ea typeface="Arial Narrow"/>
                <a:cs typeface="Arial Narrow"/>
                <a:sym typeface="Arial Narrow"/>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62" name="Google Shape;162;p2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63" name="Google Shape;163;p2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100"/>
              <a:buNone/>
              <a:defRPr sz="1200">
                <a:solidFill>
                  <a:srgbClr val="898B94"/>
                </a:solidFill>
                <a:latin typeface="Arial Narrow"/>
                <a:ea typeface="Arial Narrow"/>
                <a:cs typeface="Arial Narrow"/>
                <a:sym typeface="Arial Narrow"/>
              </a:defRPr>
            </a:lvl1pPr>
            <a:lvl2pPr lvl="1"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100"/>
              <a:buNone/>
              <a:defRPr b="0" i="0" sz="1800" u="none" cap="none" strike="noStrike">
                <a:solidFill>
                  <a:schemeClr val="dk1"/>
                </a:solidFill>
                <a:latin typeface="Arial Narrow"/>
                <a:ea typeface="Arial Narrow"/>
                <a:cs typeface="Arial Narrow"/>
                <a:sym typeface="Arial Narrow"/>
              </a:defRPr>
            </a:lvl9pPr>
          </a:lstStyle>
          <a:p/>
        </p:txBody>
      </p:sp>
      <p:sp>
        <p:nvSpPr>
          <p:cNvPr id="164" name="Google Shape;164;p2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1pPr>
            <a:lvl2pPr indent="0" lvl="1"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2pPr>
            <a:lvl3pPr indent="0" lvl="2"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3pPr>
            <a:lvl4pPr indent="0" lvl="3"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4pPr>
            <a:lvl5pPr indent="0" lvl="4"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5pPr>
            <a:lvl6pPr indent="0" lvl="5"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6pPr>
            <a:lvl7pPr indent="0" lvl="6"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7pPr>
            <a:lvl8pPr indent="0" lvl="7"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8pPr>
            <a:lvl9pPr indent="0" lvl="8" marL="0" marR="0" rtl="0" algn="r">
              <a:spcBef>
                <a:spcPts val="0"/>
              </a:spcBef>
              <a:spcAft>
                <a:spcPts val="0"/>
              </a:spcAft>
              <a:buClr>
                <a:srgbClr val="898B94"/>
              </a:buClr>
              <a:buSzPts val="1200"/>
              <a:buFont typeface="Arial Narrow"/>
              <a:buNone/>
              <a:defRPr sz="1200">
                <a:solidFill>
                  <a:srgbClr val="898B94"/>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25"/>
          <p:cNvSpPr/>
          <p:nvPr>
            <p:ph idx="2" type="dgm"/>
          </p:nvPr>
        </p:nvSpPr>
        <p:spPr>
          <a:xfrm>
            <a:off x="525463" y="804672"/>
            <a:ext cx="8093100" cy="3255300"/>
          </a:xfrm>
          <a:prstGeom prst="rect">
            <a:avLst/>
          </a:prstGeom>
          <a:noFill/>
          <a:ln>
            <a:noFill/>
          </a:ln>
        </p:spPr>
        <p:txBody>
          <a:bodyPr anchorCtr="0" anchor="ctr" bIns="91425" lIns="182875" spcFirstLastPara="1" rIns="182875" wrap="square" tIns="91425">
            <a:noAutofit/>
          </a:bodyPr>
          <a:lstStyle>
            <a:lvl1pPr lvl="0" marR="0" rtl="0" algn="l">
              <a:spcBef>
                <a:spcPts val="0"/>
              </a:spcBef>
              <a:spcAft>
                <a:spcPts val="0"/>
              </a:spcAft>
              <a:buClr>
                <a:schemeClr val="dk2"/>
              </a:buClr>
              <a:buSzPts val="2400"/>
              <a:buFont typeface="Arial"/>
              <a:buNone/>
              <a:defRPr b="0" i="0" sz="2400" u="none" cap="none" strike="noStrike">
                <a:solidFill>
                  <a:schemeClr val="dk1"/>
                </a:solidFill>
                <a:latin typeface="Arial Narrow"/>
                <a:ea typeface="Arial Narrow"/>
                <a:cs typeface="Arial Narrow"/>
                <a:sym typeface="Arial Narrow"/>
              </a:defRPr>
            </a:lvl1pPr>
            <a:lvl2pPr lvl="1" marR="0" rtl="0" algn="l">
              <a:spcBef>
                <a:spcPts val="600"/>
              </a:spcBef>
              <a:spcAft>
                <a:spcPts val="0"/>
              </a:spcAft>
              <a:buClr>
                <a:schemeClr val="dk2"/>
              </a:buClr>
              <a:buSzPts val="2280"/>
              <a:buFont typeface="Arial"/>
              <a:buChar char="•"/>
              <a:defRPr b="0" i="0" sz="2400" u="none" cap="none" strike="noStrike">
                <a:solidFill>
                  <a:schemeClr val="dk1"/>
                </a:solidFill>
                <a:latin typeface="Arial Narrow"/>
                <a:ea typeface="Arial Narrow"/>
                <a:cs typeface="Arial Narrow"/>
                <a:sym typeface="Arial Narrow"/>
              </a:defRPr>
            </a:lvl2pPr>
            <a:lvl3pPr lvl="2" marR="0" rtl="0" algn="l">
              <a:spcBef>
                <a:spcPts val="600"/>
              </a:spcBef>
              <a:spcAft>
                <a:spcPts val="0"/>
              </a:spcAft>
              <a:buClr>
                <a:schemeClr val="dk2"/>
              </a:buClr>
              <a:buSzPts val="2160"/>
              <a:buFont typeface="Arial"/>
              <a:buChar char="•"/>
              <a:defRPr b="0" i="0" sz="2400" u="none" cap="none" strike="noStrike">
                <a:solidFill>
                  <a:schemeClr val="dk1"/>
                </a:solidFill>
                <a:latin typeface="Arial Narrow"/>
                <a:ea typeface="Arial Narrow"/>
                <a:cs typeface="Arial Narrow"/>
                <a:sym typeface="Arial Narrow"/>
              </a:defRPr>
            </a:lvl3pPr>
            <a:lvl4pPr lvl="3" marR="0" rtl="0" algn="l">
              <a:spcBef>
                <a:spcPts val="600"/>
              </a:spcBef>
              <a:spcAft>
                <a:spcPts val="0"/>
              </a:spcAft>
              <a:buClr>
                <a:schemeClr val="dk2"/>
              </a:buClr>
              <a:buSzPts val="2040"/>
              <a:buFont typeface="Arial"/>
              <a:buChar char="•"/>
              <a:defRPr b="0" i="0" sz="2400" u="none" cap="none" strike="noStrike">
                <a:solidFill>
                  <a:schemeClr val="dk1"/>
                </a:solidFill>
                <a:latin typeface="Arial Narrow"/>
                <a:ea typeface="Arial Narrow"/>
                <a:cs typeface="Arial Narrow"/>
                <a:sym typeface="Arial Narrow"/>
              </a:defRPr>
            </a:lvl4pPr>
            <a:lvl5pPr lvl="4" marR="0" rtl="0" algn="l">
              <a:spcBef>
                <a:spcPts val="600"/>
              </a:spcBef>
              <a:spcAft>
                <a:spcPts val="0"/>
              </a:spcAft>
              <a:buClr>
                <a:schemeClr val="dk2"/>
              </a:buClr>
              <a:buSzPts val="1920"/>
              <a:buFont typeface="Arial"/>
              <a:buChar char="•"/>
              <a:defRPr b="0" i="0" sz="2400" u="none" cap="none" strike="noStrike">
                <a:solidFill>
                  <a:schemeClr val="dk1"/>
                </a:solidFill>
                <a:latin typeface="Arial Narrow"/>
                <a:ea typeface="Arial Narrow"/>
                <a:cs typeface="Arial Narrow"/>
                <a:sym typeface="Arial Narrow"/>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166" name="Shape 166"/>
        <p:cNvGrpSpPr/>
        <p:nvPr/>
      </p:nvGrpSpPr>
      <p:grpSpPr>
        <a:xfrm>
          <a:off x="0" y="0"/>
          <a:ext cx="0" cy="0"/>
          <a:chOff x="0" y="0"/>
          <a:chExt cx="0" cy="0"/>
        </a:xfrm>
      </p:grpSpPr>
      <p:sp>
        <p:nvSpPr>
          <p:cNvPr id="167" name="Google Shape;167;p26"/>
          <p:cNvSpPr txBox="1"/>
          <p:nvPr>
            <p:ph type="title"/>
          </p:nvPr>
        </p:nvSpPr>
        <p:spPr>
          <a:xfrm>
            <a:off x="609600" y="539175"/>
            <a:ext cx="7845600" cy="584700"/>
          </a:xfrm>
          <a:prstGeom prst="rect">
            <a:avLst/>
          </a:prstGeom>
          <a:noFill/>
          <a:ln>
            <a:noFill/>
          </a:ln>
        </p:spPr>
        <p:txBody>
          <a:bodyPr anchorCtr="0" anchor="b" bIns="0" lIns="365750" spcFirstLastPara="1" rIns="91425" wrap="square" tIns="91425">
            <a:noAutofit/>
          </a:bodyPr>
          <a:lstStyle>
            <a:lvl1pPr lvl="0" rtl="0" algn="ctr">
              <a:spcBef>
                <a:spcPts val="0"/>
              </a:spcBef>
              <a:spcAft>
                <a:spcPts val="0"/>
              </a:spcAft>
              <a:buClr>
                <a:schemeClr val="dk1"/>
              </a:buClr>
              <a:buSzPts val="3200"/>
              <a:buFont typeface="Arial Narrow"/>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8" name="Google Shape;168;p2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2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3" name="Shape 23"/>
        <p:cNvGrpSpPr/>
        <p:nvPr/>
      </p:nvGrpSpPr>
      <p:grpSpPr>
        <a:xfrm>
          <a:off x="0" y="0"/>
          <a:ext cx="0" cy="0"/>
          <a:chOff x="0" y="0"/>
          <a:chExt cx="0" cy="0"/>
        </a:xfrm>
      </p:grpSpPr>
      <p:sp>
        <p:nvSpPr>
          <p:cNvPr id="24" name="Google Shape;24;p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9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6" name="Google Shape;26;p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90000"/>
              </a:lnSpc>
              <a:spcBef>
                <a:spcPts val="0"/>
              </a:spcBef>
              <a:spcAft>
                <a:spcPts val="0"/>
              </a:spcAft>
              <a:buSzPts val="1800"/>
              <a:buChar char="●"/>
              <a:defRPr/>
            </a:lvl1pPr>
            <a:lvl2pPr indent="-317500" lvl="1" marL="914400" rtl="0" algn="l">
              <a:lnSpc>
                <a:spcPct val="90000"/>
              </a:lnSpc>
              <a:spcBef>
                <a:spcPts val="0"/>
              </a:spcBef>
              <a:spcAft>
                <a:spcPts val="0"/>
              </a:spcAft>
              <a:buSzPts val="1400"/>
              <a:buChar char="○"/>
              <a:defRPr/>
            </a:lvl2pPr>
            <a:lvl3pPr indent="-317500" lvl="2" marL="1371600" rtl="0" algn="l">
              <a:lnSpc>
                <a:spcPct val="90000"/>
              </a:lnSpc>
              <a:spcBef>
                <a:spcPts val="0"/>
              </a:spcBef>
              <a:spcAft>
                <a:spcPts val="0"/>
              </a:spcAft>
              <a:buSzPts val="1400"/>
              <a:buChar char="■"/>
              <a:defRPr/>
            </a:lvl3pPr>
            <a:lvl4pPr indent="-317500" lvl="3" marL="1828800" rtl="0" algn="l">
              <a:lnSpc>
                <a:spcPct val="90000"/>
              </a:lnSpc>
              <a:spcBef>
                <a:spcPts val="0"/>
              </a:spcBef>
              <a:spcAft>
                <a:spcPts val="0"/>
              </a:spcAft>
              <a:buSzPts val="1400"/>
              <a:buChar char="●"/>
              <a:defRPr/>
            </a:lvl4pPr>
            <a:lvl5pPr indent="-317500" lvl="4" marL="2286000" rtl="0" algn="l">
              <a:lnSpc>
                <a:spcPct val="90000"/>
              </a:lnSpc>
              <a:spcBef>
                <a:spcPts val="0"/>
              </a:spcBef>
              <a:spcAft>
                <a:spcPts val="0"/>
              </a:spcAft>
              <a:buSzPts val="1400"/>
              <a:buChar char="○"/>
              <a:defRPr/>
            </a:lvl5pPr>
            <a:lvl6pPr indent="-317500" lvl="5" marL="2743200" rtl="0" algn="l">
              <a:lnSpc>
                <a:spcPct val="90000"/>
              </a:lnSpc>
              <a:spcBef>
                <a:spcPts val="0"/>
              </a:spcBef>
              <a:spcAft>
                <a:spcPts val="0"/>
              </a:spcAft>
              <a:buSzPts val="1400"/>
              <a:buChar char="■"/>
              <a:defRPr/>
            </a:lvl6pPr>
            <a:lvl7pPr indent="-317500" lvl="6" marL="3200400" rtl="0" algn="l">
              <a:lnSpc>
                <a:spcPct val="90000"/>
              </a:lnSpc>
              <a:spcBef>
                <a:spcPts val="0"/>
              </a:spcBef>
              <a:spcAft>
                <a:spcPts val="0"/>
              </a:spcAft>
              <a:buSzPts val="1400"/>
              <a:buChar char="●"/>
              <a:defRPr/>
            </a:lvl7pPr>
            <a:lvl8pPr indent="-317500" lvl="7" marL="3657600" rtl="0" algn="l">
              <a:lnSpc>
                <a:spcPct val="90000"/>
              </a:lnSpc>
              <a:spcBef>
                <a:spcPts val="0"/>
              </a:spcBef>
              <a:spcAft>
                <a:spcPts val="0"/>
              </a:spcAft>
              <a:buSzPts val="1400"/>
              <a:buChar char="○"/>
              <a:defRPr/>
            </a:lvl8pPr>
            <a:lvl9pPr indent="-317500" lvl="8" marL="4114800" rtl="0" algn="l">
              <a:lnSpc>
                <a:spcPct val="90000"/>
              </a:lnSpc>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 name="Google Shape;31;p5"/>
          <p:cNvSpPr txBox="1"/>
          <p:nvPr>
            <p:ph idx="1" type="body"/>
          </p:nvPr>
        </p:nvSpPr>
        <p:spPr>
          <a:xfrm>
            <a:off x="311700" y="1152475"/>
            <a:ext cx="3999900" cy="3416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sz="1400"/>
            </a:lvl1pPr>
            <a:lvl2pPr indent="-304800" lvl="1" marL="914400" rtl="0" algn="l">
              <a:lnSpc>
                <a:spcPct val="90000"/>
              </a:lnSpc>
              <a:spcBef>
                <a:spcPts val="400"/>
              </a:spcBef>
              <a:spcAft>
                <a:spcPts val="0"/>
              </a:spcAft>
              <a:buSzPts val="1200"/>
              <a:buChar char="•"/>
              <a:defRPr sz="1200"/>
            </a:lvl2pPr>
            <a:lvl3pPr indent="-304800" lvl="2" marL="1371600" rtl="0" algn="l">
              <a:lnSpc>
                <a:spcPct val="90000"/>
              </a:lnSpc>
              <a:spcBef>
                <a:spcPts val="400"/>
              </a:spcBef>
              <a:spcAft>
                <a:spcPts val="0"/>
              </a:spcAft>
              <a:buSzPts val="1200"/>
              <a:buChar char="•"/>
              <a:defRPr sz="1200"/>
            </a:lvl3pPr>
            <a:lvl4pPr indent="-304800" lvl="3" marL="1828800" rtl="0" algn="l">
              <a:lnSpc>
                <a:spcPct val="90000"/>
              </a:lnSpc>
              <a:spcBef>
                <a:spcPts val="400"/>
              </a:spcBef>
              <a:spcAft>
                <a:spcPts val="0"/>
              </a:spcAft>
              <a:buSzPts val="1200"/>
              <a:buChar char="•"/>
              <a:defRPr sz="1200"/>
            </a:lvl4pPr>
            <a:lvl5pPr indent="-304800" lvl="4" marL="2286000" rtl="0" algn="l">
              <a:lnSpc>
                <a:spcPct val="90000"/>
              </a:lnSpc>
              <a:spcBef>
                <a:spcPts val="400"/>
              </a:spcBef>
              <a:spcAft>
                <a:spcPts val="0"/>
              </a:spcAft>
              <a:buSzPts val="1200"/>
              <a:buChar char="•"/>
              <a:defRPr sz="1200"/>
            </a:lvl5pPr>
            <a:lvl6pPr indent="-304800" lvl="5" marL="2743200" rtl="0" algn="l">
              <a:lnSpc>
                <a:spcPct val="90000"/>
              </a:lnSpc>
              <a:spcBef>
                <a:spcPts val="400"/>
              </a:spcBef>
              <a:spcAft>
                <a:spcPts val="0"/>
              </a:spcAft>
              <a:buSzPts val="1200"/>
              <a:buChar char="•"/>
              <a:defRPr sz="1200"/>
            </a:lvl6pPr>
            <a:lvl7pPr indent="-304800" lvl="6" marL="3200400" rtl="0" algn="l">
              <a:lnSpc>
                <a:spcPct val="90000"/>
              </a:lnSpc>
              <a:spcBef>
                <a:spcPts val="400"/>
              </a:spcBef>
              <a:spcAft>
                <a:spcPts val="0"/>
              </a:spcAft>
              <a:buSzPts val="1200"/>
              <a:buChar char="•"/>
              <a:defRPr sz="1200"/>
            </a:lvl7pPr>
            <a:lvl8pPr indent="-304800" lvl="7" marL="3657600" rtl="0" algn="l">
              <a:lnSpc>
                <a:spcPct val="90000"/>
              </a:lnSpc>
              <a:spcBef>
                <a:spcPts val="400"/>
              </a:spcBef>
              <a:spcAft>
                <a:spcPts val="0"/>
              </a:spcAft>
              <a:buSzPts val="1200"/>
              <a:buChar char="•"/>
              <a:defRPr sz="1200"/>
            </a:lvl8pPr>
            <a:lvl9pPr indent="-304800" lvl="8" marL="4114800" rtl="0" algn="l">
              <a:lnSpc>
                <a:spcPct val="90000"/>
              </a:lnSpc>
              <a:spcBef>
                <a:spcPts val="400"/>
              </a:spcBef>
              <a:spcAft>
                <a:spcPts val="0"/>
              </a:spcAft>
              <a:buSzPts val="1200"/>
              <a:buChar char="•"/>
              <a:defRPr sz="1200"/>
            </a:lvl9pPr>
          </a:lstStyle>
          <a:p/>
        </p:txBody>
      </p:sp>
      <p:sp>
        <p:nvSpPr>
          <p:cNvPr id="32" name="Google Shape;32;p5"/>
          <p:cNvSpPr txBox="1"/>
          <p:nvPr>
            <p:ph idx="2" type="body"/>
          </p:nvPr>
        </p:nvSpPr>
        <p:spPr>
          <a:xfrm>
            <a:off x="4832400" y="1152475"/>
            <a:ext cx="3999900" cy="3416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sz="1400"/>
            </a:lvl1pPr>
            <a:lvl2pPr indent="-304800" lvl="1" marL="914400" rtl="0" algn="l">
              <a:lnSpc>
                <a:spcPct val="90000"/>
              </a:lnSpc>
              <a:spcBef>
                <a:spcPts val="400"/>
              </a:spcBef>
              <a:spcAft>
                <a:spcPts val="0"/>
              </a:spcAft>
              <a:buSzPts val="1200"/>
              <a:buChar char="•"/>
              <a:defRPr sz="1200"/>
            </a:lvl2pPr>
            <a:lvl3pPr indent="-304800" lvl="2" marL="1371600" rtl="0" algn="l">
              <a:lnSpc>
                <a:spcPct val="90000"/>
              </a:lnSpc>
              <a:spcBef>
                <a:spcPts val="400"/>
              </a:spcBef>
              <a:spcAft>
                <a:spcPts val="0"/>
              </a:spcAft>
              <a:buSzPts val="1200"/>
              <a:buChar char="•"/>
              <a:defRPr sz="1200"/>
            </a:lvl3pPr>
            <a:lvl4pPr indent="-304800" lvl="3" marL="1828800" rtl="0" algn="l">
              <a:lnSpc>
                <a:spcPct val="90000"/>
              </a:lnSpc>
              <a:spcBef>
                <a:spcPts val="400"/>
              </a:spcBef>
              <a:spcAft>
                <a:spcPts val="0"/>
              </a:spcAft>
              <a:buSzPts val="1200"/>
              <a:buChar char="•"/>
              <a:defRPr sz="1200"/>
            </a:lvl4pPr>
            <a:lvl5pPr indent="-304800" lvl="4" marL="2286000" rtl="0" algn="l">
              <a:lnSpc>
                <a:spcPct val="90000"/>
              </a:lnSpc>
              <a:spcBef>
                <a:spcPts val="400"/>
              </a:spcBef>
              <a:spcAft>
                <a:spcPts val="0"/>
              </a:spcAft>
              <a:buSzPts val="1200"/>
              <a:buChar char="•"/>
              <a:defRPr sz="1200"/>
            </a:lvl5pPr>
            <a:lvl6pPr indent="-304800" lvl="5" marL="2743200" rtl="0" algn="l">
              <a:lnSpc>
                <a:spcPct val="90000"/>
              </a:lnSpc>
              <a:spcBef>
                <a:spcPts val="400"/>
              </a:spcBef>
              <a:spcAft>
                <a:spcPts val="0"/>
              </a:spcAft>
              <a:buSzPts val="1200"/>
              <a:buChar char="•"/>
              <a:defRPr sz="1200"/>
            </a:lvl6pPr>
            <a:lvl7pPr indent="-304800" lvl="6" marL="3200400" rtl="0" algn="l">
              <a:lnSpc>
                <a:spcPct val="90000"/>
              </a:lnSpc>
              <a:spcBef>
                <a:spcPts val="400"/>
              </a:spcBef>
              <a:spcAft>
                <a:spcPts val="0"/>
              </a:spcAft>
              <a:buSzPts val="1200"/>
              <a:buChar char="•"/>
              <a:defRPr sz="1200"/>
            </a:lvl7pPr>
            <a:lvl8pPr indent="-304800" lvl="7" marL="3657600" rtl="0" algn="l">
              <a:lnSpc>
                <a:spcPct val="90000"/>
              </a:lnSpc>
              <a:spcBef>
                <a:spcPts val="400"/>
              </a:spcBef>
              <a:spcAft>
                <a:spcPts val="0"/>
              </a:spcAft>
              <a:buSzPts val="1200"/>
              <a:buChar char="•"/>
              <a:defRPr sz="1200"/>
            </a:lvl8pPr>
            <a:lvl9pPr indent="-304800" lvl="8" marL="4114800" rtl="0" algn="l">
              <a:lnSpc>
                <a:spcPct val="90000"/>
              </a:lnSpc>
              <a:spcBef>
                <a:spcPts val="400"/>
              </a:spcBef>
              <a:spcAft>
                <a:spcPts val="0"/>
              </a:spcAft>
              <a:buSzPts val="1200"/>
              <a:buChar char="•"/>
              <a:defRPr sz="1200"/>
            </a:lvl9pPr>
          </a:lstStyle>
          <a:p/>
        </p:txBody>
      </p:sp>
      <p:sp>
        <p:nvSpPr>
          <p:cNvPr id="33" name="Google Shape;33;p5"/>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bg>
      <p:bgPr>
        <a:solidFill>
          <a:srgbClr val="000000"/>
        </a:solidFill>
      </p:bgPr>
    </p:bg>
    <p:spTree>
      <p:nvGrpSpPr>
        <p:cNvPr id="37" name="Shape 37"/>
        <p:cNvGrpSpPr/>
        <p:nvPr/>
      </p:nvGrpSpPr>
      <p:grpSpPr>
        <a:xfrm>
          <a:off x="0" y="0"/>
          <a:ext cx="0" cy="0"/>
          <a:chOff x="0" y="0"/>
          <a:chExt cx="0" cy="0"/>
        </a:xfrm>
      </p:grpSpPr>
      <p:sp>
        <p:nvSpPr>
          <p:cNvPr id="38" name="Google Shape;38;p7"/>
          <p:cNvSpPr/>
          <p:nvPr/>
        </p:nvSpPr>
        <p:spPr>
          <a:xfrm>
            <a:off x="1592400" y="-407850"/>
            <a:ext cx="5959200" cy="59592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 name="Google Shape;39;p7"/>
          <p:cNvGrpSpPr/>
          <p:nvPr/>
        </p:nvGrpSpPr>
        <p:grpSpPr>
          <a:xfrm>
            <a:off x="6427669" y="2502633"/>
            <a:ext cx="2324700" cy="2324700"/>
            <a:chOff x="-474900" y="321200"/>
            <a:chExt cx="2324700" cy="2324700"/>
          </a:xfrm>
        </p:grpSpPr>
        <p:sp>
          <p:nvSpPr>
            <p:cNvPr id="40" name="Google Shape;40;p7"/>
            <p:cNvSpPr/>
            <p:nvPr/>
          </p:nvSpPr>
          <p:spPr>
            <a:xfrm>
              <a:off x="-474900" y="321200"/>
              <a:ext cx="2324700" cy="23247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
            <p:cNvSpPr/>
            <p:nvPr/>
          </p:nvSpPr>
          <p:spPr>
            <a:xfrm>
              <a:off x="120725" y="916825"/>
              <a:ext cx="1133400" cy="11334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
            <p:cNvSpPr/>
            <p:nvPr/>
          </p:nvSpPr>
          <p:spPr>
            <a:xfrm>
              <a:off x="-137125" y="658975"/>
              <a:ext cx="1649100" cy="16491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
            <p:cNvSpPr/>
            <p:nvPr/>
          </p:nvSpPr>
          <p:spPr>
            <a:xfrm>
              <a:off x="313650" y="1109750"/>
              <a:ext cx="747600" cy="747600"/>
            </a:xfrm>
            <a:prstGeom prst="ellipse">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 name="Google Shape;44;p7"/>
          <p:cNvSpPr txBox="1"/>
          <p:nvPr>
            <p:ph type="ctrTitle"/>
          </p:nvPr>
        </p:nvSpPr>
        <p:spPr>
          <a:xfrm>
            <a:off x="2569800" y="2236800"/>
            <a:ext cx="4004400" cy="956700"/>
          </a:xfrm>
          <a:prstGeom prst="rect">
            <a:avLst/>
          </a:prstGeom>
          <a:noFill/>
          <a:ln>
            <a:noFill/>
          </a:ln>
        </p:spPr>
        <p:txBody>
          <a:bodyPr anchorCtr="0" anchor="b" bIns="91425" lIns="91425" spcFirstLastPara="1" rIns="91425" wrap="square" tIns="91425">
            <a:normAutofit/>
          </a:bodyPr>
          <a:lstStyle>
            <a:lvl1pPr lvl="0" rtl="0" algn="ctr">
              <a:lnSpc>
                <a:spcPct val="90000"/>
              </a:lnSpc>
              <a:spcBef>
                <a:spcPts val="0"/>
              </a:spcBef>
              <a:spcAft>
                <a:spcPts val="0"/>
              </a:spcAft>
              <a:buClr>
                <a:srgbClr val="000000"/>
              </a:buClr>
              <a:buSzPts val="5200"/>
              <a:buNone/>
              <a:defRPr sz="5200">
                <a:solidFill>
                  <a:srgbClr val="000000"/>
                </a:solidFill>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45" name="Google Shape;45;p7"/>
          <p:cNvSpPr txBox="1"/>
          <p:nvPr>
            <p:ph idx="1" type="subTitle"/>
          </p:nvPr>
        </p:nvSpPr>
        <p:spPr>
          <a:xfrm>
            <a:off x="2569800" y="3188701"/>
            <a:ext cx="4004400" cy="784800"/>
          </a:xfrm>
          <a:prstGeom prst="rect">
            <a:avLst/>
          </a:prstGeom>
          <a:noFill/>
          <a:ln>
            <a:noFill/>
          </a:ln>
        </p:spPr>
        <p:txBody>
          <a:bodyPr anchorCtr="0" anchor="t" bIns="91425" lIns="91425" spcFirstLastPara="1" rIns="91425" wrap="square" tIns="91425">
            <a:normAutofit/>
          </a:bodyPr>
          <a:lstStyle>
            <a:lvl1pPr lvl="0" rtl="0" algn="ctr">
              <a:lnSpc>
                <a:spcPct val="90000"/>
              </a:lnSpc>
              <a:spcBef>
                <a:spcPts val="0"/>
              </a:spcBef>
              <a:spcAft>
                <a:spcPts val="0"/>
              </a:spcAft>
              <a:buClr>
                <a:srgbClr val="000000"/>
              </a:buClr>
              <a:buSzPts val="1400"/>
              <a:buNone/>
              <a:defRPr sz="1400">
                <a:solidFill>
                  <a:srgbClr val="000000"/>
                </a:solidFill>
              </a:defRPr>
            </a:lvl1pPr>
            <a:lvl2pPr lvl="1" rtl="0" algn="ctr">
              <a:lnSpc>
                <a:spcPct val="90000"/>
              </a:lnSpc>
              <a:spcBef>
                <a:spcPts val="0"/>
              </a:spcBef>
              <a:spcAft>
                <a:spcPts val="0"/>
              </a:spcAft>
              <a:buClr>
                <a:srgbClr val="000000"/>
              </a:buClr>
              <a:buSzPts val="1400"/>
              <a:buNone/>
              <a:defRPr sz="1400">
                <a:solidFill>
                  <a:srgbClr val="000000"/>
                </a:solidFill>
              </a:defRPr>
            </a:lvl2pPr>
            <a:lvl3pPr lvl="2" rtl="0" algn="ctr">
              <a:lnSpc>
                <a:spcPct val="90000"/>
              </a:lnSpc>
              <a:spcBef>
                <a:spcPts val="0"/>
              </a:spcBef>
              <a:spcAft>
                <a:spcPts val="0"/>
              </a:spcAft>
              <a:buClr>
                <a:srgbClr val="000000"/>
              </a:buClr>
              <a:buSzPts val="1400"/>
              <a:buNone/>
              <a:defRPr sz="1400">
                <a:solidFill>
                  <a:srgbClr val="000000"/>
                </a:solidFill>
              </a:defRPr>
            </a:lvl3pPr>
            <a:lvl4pPr lvl="3" rtl="0" algn="ctr">
              <a:lnSpc>
                <a:spcPct val="90000"/>
              </a:lnSpc>
              <a:spcBef>
                <a:spcPts val="0"/>
              </a:spcBef>
              <a:spcAft>
                <a:spcPts val="0"/>
              </a:spcAft>
              <a:buClr>
                <a:srgbClr val="000000"/>
              </a:buClr>
              <a:buSzPts val="1400"/>
              <a:buNone/>
              <a:defRPr sz="1400">
                <a:solidFill>
                  <a:srgbClr val="000000"/>
                </a:solidFill>
              </a:defRPr>
            </a:lvl4pPr>
            <a:lvl5pPr lvl="4" rtl="0" algn="ctr">
              <a:lnSpc>
                <a:spcPct val="90000"/>
              </a:lnSpc>
              <a:spcBef>
                <a:spcPts val="0"/>
              </a:spcBef>
              <a:spcAft>
                <a:spcPts val="0"/>
              </a:spcAft>
              <a:buClr>
                <a:srgbClr val="000000"/>
              </a:buClr>
              <a:buSzPts val="1400"/>
              <a:buNone/>
              <a:defRPr sz="1400">
                <a:solidFill>
                  <a:srgbClr val="000000"/>
                </a:solidFill>
              </a:defRPr>
            </a:lvl5pPr>
            <a:lvl6pPr lvl="5" rtl="0" algn="ctr">
              <a:lnSpc>
                <a:spcPct val="90000"/>
              </a:lnSpc>
              <a:spcBef>
                <a:spcPts val="0"/>
              </a:spcBef>
              <a:spcAft>
                <a:spcPts val="0"/>
              </a:spcAft>
              <a:buClr>
                <a:srgbClr val="000000"/>
              </a:buClr>
              <a:buSzPts val="1400"/>
              <a:buNone/>
              <a:defRPr sz="1400">
                <a:solidFill>
                  <a:srgbClr val="000000"/>
                </a:solidFill>
              </a:defRPr>
            </a:lvl6pPr>
            <a:lvl7pPr lvl="6" rtl="0" algn="ctr">
              <a:lnSpc>
                <a:spcPct val="90000"/>
              </a:lnSpc>
              <a:spcBef>
                <a:spcPts val="0"/>
              </a:spcBef>
              <a:spcAft>
                <a:spcPts val="0"/>
              </a:spcAft>
              <a:buClr>
                <a:srgbClr val="000000"/>
              </a:buClr>
              <a:buSzPts val="1400"/>
              <a:buNone/>
              <a:defRPr sz="1400">
                <a:solidFill>
                  <a:srgbClr val="000000"/>
                </a:solidFill>
              </a:defRPr>
            </a:lvl7pPr>
            <a:lvl8pPr lvl="7" rtl="0" algn="ctr">
              <a:lnSpc>
                <a:spcPct val="90000"/>
              </a:lnSpc>
              <a:spcBef>
                <a:spcPts val="0"/>
              </a:spcBef>
              <a:spcAft>
                <a:spcPts val="0"/>
              </a:spcAft>
              <a:buClr>
                <a:srgbClr val="000000"/>
              </a:buClr>
              <a:buSzPts val="1400"/>
              <a:buNone/>
              <a:defRPr sz="1400">
                <a:solidFill>
                  <a:srgbClr val="000000"/>
                </a:solidFill>
              </a:defRPr>
            </a:lvl8pPr>
            <a:lvl9pPr lvl="8" rtl="0" algn="ctr">
              <a:lnSpc>
                <a:spcPct val="90000"/>
              </a:lnSpc>
              <a:spcBef>
                <a:spcPts val="0"/>
              </a:spcBef>
              <a:spcAft>
                <a:spcPts val="0"/>
              </a:spcAft>
              <a:buClr>
                <a:srgbClr val="000000"/>
              </a:buClr>
              <a:buSzPts val="1400"/>
              <a:buNone/>
              <a:defRPr sz="1400">
                <a:solidFill>
                  <a:srgbClr val="000000"/>
                </a:solidFill>
              </a:defRPr>
            </a:lvl9pPr>
          </a:lstStyle>
          <a:p/>
        </p:txBody>
      </p:sp>
      <p:grpSp>
        <p:nvGrpSpPr>
          <p:cNvPr id="46" name="Google Shape;46;p7"/>
          <p:cNvGrpSpPr/>
          <p:nvPr/>
        </p:nvGrpSpPr>
        <p:grpSpPr>
          <a:xfrm>
            <a:off x="764825" y="439375"/>
            <a:ext cx="1924500" cy="1924500"/>
            <a:chOff x="6680825" y="2549350"/>
            <a:chExt cx="1539600" cy="1539600"/>
          </a:xfrm>
        </p:grpSpPr>
        <p:sp>
          <p:nvSpPr>
            <p:cNvPr id="47" name="Google Shape;47;p7"/>
            <p:cNvSpPr/>
            <p:nvPr/>
          </p:nvSpPr>
          <p:spPr>
            <a:xfrm>
              <a:off x="6825669" y="2694194"/>
              <a:ext cx="1249800" cy="1249800"/>
            </a:xfrm>
            <a:prstGeom prst="ellipse">
              <a:avLst/>
            </a:prstGeom>
            <a:solidFill>
              <a:srgbClr val="666666">
                <a:alpha val="525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
            <p:cNvSpPr/>
            <p:nvPr/>
          </p:nvSpPr>
          <p:spPr>
            <a:xfrm>
              <a:off x="6894850" y="2763375"/>
              <a:ext cx="1111200" cy="1111200"/>
            </a:xfrm>
            <a:prstGeom prst="ellipse">
              <a:avLst/>
            </a:prstGeom>
            <a:solidFill>
              <a:srgbClr val="666666">
                <a:alpha val="525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
            <p:cNvSpPr/>
            <p:nvPr/>
          </p:nvSpPr>
          <p:spPr>
            <a:xfrm>
              <a:off x="6680825" y="2549350"/>
              <a:ext cx="1539600" cy="1539600"/>
            </a:xfrm>
            <a:prstGeom prst="donut">
              <a:avLst>
                <a:gd fmla="val 495" name="adj"/>
              </a:avLst>
            </a:prstGeom>
            <a:solidFill>
              <a:srgbClr val="666666">
                <a:alpha val="525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50" name="Shape 50"/>
        <p:cNvGrpSpPr/>
        <p:nvPr/>
      </p:nvGrpSpPr>
      <p:grpSpPr>
        <a:xfrm>
          <a:off x="0" y="0"/>
          <a:ext cx="0" cy="0"/>
          <a:chOff x="0" y="0"/>
          <a:chExt cx="0" cy="0"/>
        </a:xfrm>
      </p:grpSpPr>
      <p:grpSp>
        <p:nvGrpSpPr>
          <p:cNvPr id="51" name="Google Shape;51;p8"/>
          <p:cNvGrpSpPr/>
          <p:nvPr/>
        </p:nvGrpSpPr>
        <p:grpSpPr>
          <a:xfrm>
            <a:off x="-442731" y="337284"/>
            <a:ext cx="2324700" cy="2324700"/>
            <a:chOff x="-474900" y="321200"/>
            <a:chExt cx="2324700" cy="2324700"/>
          </a:xfrm>
        </p:grpSpPr>
        <p:sp>
          <p:nvSpPr>
            <p:cNvPr id="52" name="Google Shape;52;p8"/>
            <p:cNvSpPr/>
            <p:nvPr/>
          </p:nvSpPr>
          <p:spPr>
            <a:xfrm>
              <a:off x="-474900" y="321200"/>
              <a:ext cx="2324700" cy="23247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8"/>
            <p:cNvSpPr/>
            <p:nvPr/>
          </p:nvSpPr>
          <p:spPr>
            <a:xfrm>
              <a:off x="120725" y="916825"/>
              <a:ext cx="1133400" cy="11334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8"/>
            <p:cNvSpPr/>
            <p:nvPr/>
          </p:nvSpPr>
          <p:spPr>
            <a:xfrm>
              <a:off x="-137125" y="658975"/>
              <a:ext cx="1649100" cy="1649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8"/>
            <p:cNvSpPr/>
            <p:nvPr/>
          </p:nvSpPr>
          <p:spPr>
            <a:xfrm>
              <a:off x="313650" y="1109750"/>
              <a:ext cx="747600" cy="747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 name="Google Shape;56;p8"/>
          <p:cNvSpPr/>
          <p:nvPr/>
        </p:nvSpPr>
        <p:spPr>
          <a:xfrm>
            <a:off x="8556000" y="4576450"/>
            <a:ext cx="435600" cy="4356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8"/>
          <p:cNvSpPr txBox="1"/>
          <p:nvPr>
            <p:ph type="title"/>
          </p:nvPr>
        </p:nvSpPr>
        <p:spPr>
          <a:xfrm>
            <a:off x="457200" y="1166125"/>
            <a:ext cx="5220300" cy="6831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8" name="Google Shape;58;p8"/>
          <p:cNvSpPr txBox="1"/>
          <p:nvPr>
            <p:ph idx="1" type="body"/>
          </p:nvPr>
        </p:nvSpPr>
        <p:spPr>
          <a:xfrm>
            <a:off x="1069625" y="1958050"/>
            <a:ext cx="1485300" cy="2618400"/>
          </a:xfrm>
          <a:prstGeom prst="rect">
            <a:avLst/>
          </a:prstGeom>
          <a:noFill/>
          <a:ln>
            <a:noFill/>
          </a:ln>
        </p:spPr>
        <p:txBody>
          <a:bodyPr anchorCtr="0" anchor="t" bIns="91425" lIns="91425" spcFirstLastPara="1" rIns="91425" wrap="square" tIns="91425">
            <a:normAutofit/>
          </a:bodyPr>
          <a:lstStyle>
            <a:lvl1pPr indent="-298450" lvl="0" marL="457200" rtl="0" algn="l">
              <a:lnSpc>
                <a:spcPct val="90000"/>
              </a:lnSpc>
              <a:spcBef>
                <a:spcPts val="0"/>
              </a:spcBef>
              <a:spcAft>
                <a:spcPts val="0"/>
              </a:spcAft>
              <a:buSzPts val="1100"/>
              <a:buChar char="●"/>
              <a:defRPr sz="1100"/>
            </a:lvl1pPr>
            <a:lvl2pPr indent="-298450" lvl="1" marL="914400" rtl="0" algn="l">
              <a:lnSpc>
                <a:spcPct val="90000"/>
              </a:lnSpc>
              <a:spcBef>
                <a:spcPts val="0"/>
              </a:spcBef>
              <a:spcAft>
                <a:spcPts val="0"/>
              </a:spcAft>
              <a:buSzPts val="1100"/>
              <a:buChar char="○"/>
              <a:defRPr sz="1100"/>
            </a:lvl2pPr>
            <a:lvl3pPr indent="-298450" lvl="2" marL="1371600" rtl="0" algn="l">
              <a:lnSpc>
                <a:spcPct val="90000"/>
              </a:lnSpc>
              <a:spcBef>
                <a:spcPts val="0"/>
              </a:spcBef>
              <a:spcAft>
                <a:spcPts val="0"/>
              </a:spcAft>
              <a:buSzPts val="1100"/>
              <a:buChar char="■"/>
              <a:defRPr sz="1100"/>
            </a:lvl3pPr>
            <a:lvl4pPr indent="-298450" lvl="3" marL="1828800" rtl="0" algn="l">
              <a:lnSpc>
                <a:spcPct val="90000"/>
              </a:lnSpc>
              <a:spcBef>
                <a:spcPts val="0"/>
              </a:spcBef>
              <a:spcAft>
                <a:spcPts val="0"/>
              </a:spcAft>
              <a:buSzPts val="1100"/>
              <a:buChar char="●"/>
              <a:defRPr sz="1100"/>
            </a:lvl4pPr>
            <a:lvl5pPr indent="-298450" lvl="4" marL="2286000" rtl="0" algn="l">
              <a:lnSpc>
                <a:spcPct val="90000"/>
              </a:lnSpc>
              <a:spcBef>
                <a:spcPts val="0"/>
              </a:spcBef>
              <a:spcAft>
                <a:spcPts val="0"/>
              </a:spcAft>
              <a:buSzPts val="1100"/>
              <a:buChar char="○"/>
              <a:defRPr sz="1100"/>
            </a:lvl5pPr>
            <a:lvl6pPr indent="-298450" lvl="5" marL="2743200" rtl="0" algn="l">
              <a:lnSpc>
                <a:spcPct val="90000"/>
              </a:lnSpc>
              <a:spcBef>
                <a:spcPts val="0"/>
              </a:spcBef>
              <a:spcAft>
                <a:spcPts val="0"/>
              </a:spcAft>
              <a:buSzPts val="1100"/>
              <a:buChar char="■"/>
              <a:defRPr sz="1100"/>
            </a:lvl6pPr>
            <a:lvl7pPr indent="-298450" lvl="6" marL="3200400" rtl="0" algn="l">
              <a:lnSpc>
                <a:spcPct val="90000"/>
              </a:lnSpc>
              <a:spcBef>
                <a:spcPts val="0"/>
              </a:spcBef>
              <a:spcAft>
                <a:spcPts val="0"/>
              </a:spcAft>
              <a:buSzPts val="1100"/>
              <a:buChar char="●"/>
              <a:defRPr sz="1100"/>
            </a:lvl7pPr>
            <a:lvl8pPr indent="-298450" lvl="7" marL="3657600" rtl="0" algn="l">
              <a:lnSpc>
                <a:spcPct val="90000"/>
              </a:lnSpc>
              <a:spcBef>
                <a:spcPts val="0"/>
              </a:spcBef>
              <a:spcAft>
                <a:spcPts val="0"/>
              </a:spcAft>
              <a:buSzPts val="1100"/>
              <a:buChar char="○"/>
              <a:defRPr sz="1100"/>
            </a:lvl8pPr>
            <a:lvl9pPr indent="-298450" lvl="8" marL="4114800" rtl="0" algn="l">
              <a:lnSpc>
                <a:spcPct val="90000"/>
              </a:lnSpc>
              <a:spcBef>
                <a:spcPts val="0"/>
              </a:spcBef>
              <a:spcAft>
                <a:spcPts val="0"/>
              </a:spcAft>
              <a:buSzPts val="1100"/>
              <a:buChar char="■"/>
              <a:defRPr sz="1100"/>
            </a:lvl9pPr>
          </a:lstStyle>
          <a:p/>
        </p:txBody>
      </p:sp>
      <p:sp>
        <p:nvSpPr>
          <p:cNvPr id="59" name="Google Shape;59;p8"/>
          <p:cNvSpPr txBox="1"/>
          <p:nvPr>
            <p:ph idx="2" type="body"/>
          </p:nvPr>
        </p:nvSpPr>
        <p:spPr>
          <a:xfrm>
            <a:off x="2630936" y="1958050"/>
            <a:ext cx="1485300" cy="2618400"/>
          </a:xfrm>
          <a:prstGeom prst="rect">
            <a:avLst/>
          </a:prstGeom>
          <a:noFill/>
          <a:ln>
            <a:noFill/>
          </a:ln>
        </p:spPr>
        <p:txBody>
          <a:bodyPr anchorCtr="0" anchor="t" bIns="91425" lIns="91425" spcFirstLastPara="1" rIns="91425" wrap="square" tIns="91425">
            <a:normAutofit/>
          </a:bodyPr>
          <a:lstStyle>
            <a:lvl1pPr indent="-298450" lvl="0" marL="457200" rtl="0" algn="l">
              <a:lnSpc>
                <a:spcPct val="90000"/>
              </a:lnSpc>
              <a:spcBef>
                <a:spcPts val="0"/>
              </a:spcBef>
              <a:spcAft>
                <a:spcPts val="0"/>
              </a:spcAft>
              <a:buSzPts val="1100"/>
              <a:buChar char="●"/>
              <a:defRPr sz="1100"/>
            </a:lvl1pPr>
            <a:lvl2pPr indent="-298450" lvl="1" marL="914400" rtl="0" algn="l">
              <a:lnSpc>
                <a:spcPct val="90000"/>
              </a:lnSpc>
              <a:spcBef>
                <a:spcPts val="0"/>
              </a:spcBef>
              <a:spcAft>
                <a:spcPts val="0"/>
              </a:spcAft>
              <a:buSzPts val="1100"/>
              <a:buChar char="○"/>
              <a:defRPr sz="1100"/>
            </a:lvl2pPr>
            <a:lvl3pPr indent="-298450" lvl="2" marL="1371600" rtl="0" algn="l">
              <a:lnSpc>
                <a:spcPct val="90000"/>
              </a:lnSpc>
              <a:spcBef>
                <a:spcPts val="0"/>
              </a:spcBef>
              <a:spcAft>
                <a:spcPts val="0"/>
              </a:spcAft>
              <a:buSzPts val="1100"/>
              <a:buChar char="■"/>
              <a:defRPr sz="1100"/>
            </a:lvl3pPr>
            <a:lvl4pPr indent="-298450" lvl="3" marL="1828800" rtl="0" algn="l">
              <a:lnSpc>
                <a:spcPct val="90000"/>
              </a:lnSpc>
              <a:spcBef>
                <a:spcPts val="0"/>
              </a:spcBef>
              <a:spcAft>
                <a:spcPts val="0"/>
              </a:spcAft>
              <a:buSzPts val="1100"/>
              <a:buChar char="●"/>
              <a:defRPr sz="1100"/>
            </a:lvl4pPr>
            <a:lvl5pPr indent="-298450" lvl="4" marL="2286000" rtl="0" algn="l">
              <a:lnSpc>
                <a:spcPct val="90000"/>
              </a:lnSpc>
              <a:spcBef>
                <a:spcPts val="0"/>
              </a:spcBef>
              <a:spcAft>
                <a:spcPts val="0"/>
              </a:spcAft>
              <a:buSzPts val="1100"/>
              <a:buChar char="○"/>
              <a:defRPr sz="1100"/>
            </a:lvl5pPr>
            <a:lvl6pPr indent="-298450" lvl="5" marL="2743200" rtl="0" algn="l">
              <a:lnSpc>
                <a:spcPct val="90000"/>
              </a:lnSpc>
              <a:spcBef>
                <a:spcPts val="0"/>
              </a:spcBef>
              <a:spcAft>
                <a:spcPts val="0"/>
              </a:spcAft>
              <a:buSzPts val="1100"/>
              <a:buChar char="■"/>
              <a:defRPr sz="1100"/>
            </a:lvl6pPr>
            <a:lvl7pPr indent="-298450" lvl="6" marL="3200400" rtl="0" algn="l">
              <a:lnSpc>
                <a:spcPct val="90000"/>
              </a:lnSpc>
              <a:spcBef>
                <a:spcPts val="0"/>
              </a:spcBef>
              <a:spcAft>
                <a:spcPts val="0"/>
              </a:spcAft>
              <a:buSzPts val="1100"/>
              <a:buChar char="●"/>
              <a:defRPr sz="1100"/>
            </a:lvl7pPr>
            <a:lvl8pPr indent="-298450" lvl="7" marL="3657600" rtl="0" algn="l">
              <a:lnSpc>
                <a:spcPct val="90000"/>
              </a:lnSpc>
              <a:spcBef>
                <a:spcPts val="0"/>
              </a:spcBef>
              <a:spcAft>
                <a:spcPts val="0"/>
              </a:spcAft>
              <a:buSzPts val="1100"/>
              <a:buChar char="○"/>
              <a:defRPr sz="1100"/>
            </a:lvl8pPr>
            <a:lvl9pPr indent="-298450" lvl="8" marL="4114800" rtl="0" algn="l">
              <a:lnSpc>
                <a:spcPct val="90000"/>
              </a:lnSpc>
              <a:spcBef>
                <a:spcPts val="0"/>
              </a:spcBef>
              <a:spcAft>
                <a:spcPts val="0"/>
              </a:spcAft>
              <a:buSzPts val="1100"/>
              <a:buChar char="■"/>
              <a:defRPr sz="1100"/>
            </a:lvl9pPr>
          </a:lstStyle>
          <a:p/>
        </p:txBody>
      </p:sp>
      <p:sp>
        <p:nvSpPr>
          <p:cNvPr id="60" name="Google Shape;60;p8"/>
          <p:cNvSpPr txBox="1"/>
          <p:nvPr>
            <p:ph idx="3" type="body"/>
          </p:nvPr>
        </p:nvSpPr>
        <p:spPr>
          <a:xfrm>
            <a:off x="4192246" y="1958050"/>
            <a:ext cx="1485300" cy="2618400"/>
          </a:xfrm>
          <a:prstGeom prst="rect">
            <a:avLst/>
          </a:prstGeom>
          <a:noFill/>
          <a:ln>
            <a:noFill/>
          </a:ln>
        </p:spPr>
        <p:txBody>
          <a:bodyPr anchorCtr="0" anchor="t" bIns="91425" lIns="91425" spcFirstLastPara="1" rIns="91425" wrap="square" tIns="91425">
            <a:normAutofit/>
          </a:bodyPr>
          <a:lstStyle>
            <a:lvl1pPr indent="-298450" lvl="0" marL="457200" rtl="0" algn="l">
              <a:lnSpc>
                <a:spcPct val="90000"/>
              </a:lnSpc>
              <a:spcBef>
                <a:spcPts val="0"/>
              </a:spcBef>
              <a:spcAft>
                <a:spcPts val="0"/>
              </a:spcAft>
              <a:buSzPts val="1100"/>
              <a:buChar char="●"/>
              <a:defRPr sz="1100"/>
            </a:lvl1pPr>
            <a:lvl2pPr indent="-298450" lvl="1" marL="914400" rtl="0" algn="l">
              <a:lnSpc>
                <a:spcPct val="90000"/>
              </a:lnSpc>
              <a:spcBef>
                <a:spcPts val="0"/>
              </a:spcBef>
              <a:spcAft>
                <a:spcPts val="0"/>
              </a:spcAft>
              <a:buSzPts val="1100"/>
              <a:buChar char="○"/>
              <a:defRPr sz="1100"/>
            </a:lvl2pPr>
            <a:lvl3pPr indent="-298450" lvl="2" marL="1371600" rtl="0" algn="l">
              <a:lnSpc>
                <a:spcPct val="90000"/>
              </a:lnSpc>
              <a:spcBef>
                <a:spcPts val="0"/>
              </a:spcBef>
              <a:spcAft>
                <a:spcPts val="0"/>
              </a:spcAft>
              <a:buSzPts val="1100"/>
              <a:buChar char="■"/>
              <a:defRPr sz="1100"/>
            </a:lvl3pPr>
            <a:lvl4pPr indent="-298450" lvl="3" marL="1828800" rtl="0" algn="l">
              <a:lnSpc>
                <a:spcPct val="90000"/>
              </a:lnSpc>
              <a:spcBef>
                <a:spcPts val="0"/>
              </a:spcBef>
              <a:spcAft>
                <a:spcPts val="0"/>
              </a:spcAft>
              <a:buSzPts val="1100"/>
              <a:buChar char="●"/>
              <a:defRPr sz="1100"/>
            </a:lvl4pPr>
            <a:lvl5pPr indent="-298450" lvl="4" marL="2286000" rtl="0" algn="l">
              <a:lnSpc>
                <a:spcPct val="90000"/>
              </a:lnSpc>
              <a:spcBef>
                <a:spcPts val="0"/>
              </a:spcBef>
              <a:spcAft>
                <a:spcPts val="0"/>
              </a:spcAft>
              <a:buSzPts val="1100"/>
              <a:buChar char="○"/>
              <a:defRPr sz="1100"/>
            </a:lvl5pPr>
            <a:lvl6pPr indent="-298450" lvl="5" marL="2743200" rtl="0" algn="l">
              <a:lnSpc>
                <a:spcPct val="90000"/>
              </a:lnSpc>
              <a:spcBef>
                <a:spcPts val="0"/>
              </a:spcBef>
              <a:spcAft>
                <a:spcPts val="0"/>
              </a:spcAft>
              <a:buSzPts val="1100"/>
              <a:buChar char="■"/>
              <a:defRPr sz="1100"/>
            </a:lvl6pPr>
            <a:lvl7pPr indent="-298450" lvl="6" marL="3200400" rtl="0" algn="l">
              <a:lnSpc>
                <a:spcPct val="90000"/>
              </a:lnSpc>
              <a:spcBef>
                <a:spcPts val="0"/>
              </a:spcBef>
              <a:spcAft>
                <a:spcPts val="0"/>
              </a:spcAft>
              <a:buSzPts val="1100"/>
              <a:buChar char="●"/>
              <a:defRPr sz="1100"/>
            </a:lvl7pPr>
            <a:lvl8pPr indent="-298450" lvl="7" marL="3657600" rtl="0" algn="l">
              <a:lnSpc>
                <a:spcPct val="90000"/>
              </a:lnSpc>
              <a:spcBef>
                <a:spcPts val="0"/>
              </a:spcBef>
              <a:spcAft>
                <a:spcPts val="0"/>
              </a:spcAft>
              <a:buSzPts val="1100"/>
              <a:buChar char="○"/>
              <a:defRPr sz="1100"/>
            </a:lvl8pPr>
            <a:lvl9pPr indent="-298450" lvl="8" marL="4114800" rtl="0" algn="l">
              <a:lnSpc>
                <a:spcPct val="90000"/>
              </a:lnSpc>
              <a:spcBef>
                <a:spcPts val="0"/>
              </a:spcBef>
              <a:spcAft>
                <a:spcPts val="0"/>
              </a:spcAft>
              <a:buSzPts val="1100"/>
              <a:buChar char="■"/>
              <a:defRPr sz="1100"/>
            </a:lvl9pPr>
          </a:lstStyle>
          <a:p/>
        </p:txBody>
      </p:sp>
      <p:sp>
        <p:nvSpPr>
          <p:cNvPr id="61" name="Google Shape;61;p8"/>
          <p:cNvSpPr txBox="1"/>
          <p:nvPr>
            <p:ph idx="12" type="sldNum"/>
          </p:nvPr>
        </p:nvSpPr>
        <p:spPr>
          <a:xfrm>
            <a:off x="8555875" y="4576450"/>
            <a:ext cx="435600" cy="435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p:nvPr/>
        </p:nvSpPr>
        <p:spPr>
          <a:xfrm>
            <a:off x="6081700" y="764000"/>
            <a:ext cx="3615600" cy="36156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8"/>
          <p:cNvSpPr/>
          <p:nvPr/>
        </p:nvSpPr>
        <p:spPr>
          <a:xfrm>
            <a:off x="6272900" y="955200"/>
            <a:ext cx="3233100" cy="3233100"/>
          </a:xfrm>
          <a:prstGeom prst="ellipse">
            <a:avLst/>
          </a:prstGeom>
          <a:solidFill>
            <a:srgbClr val="000000">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64"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66" name="Google Shape;66;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9"/>
          <p:cNvSpPr txBox="1"/>
          <p:nvPr>
            <p:ph type="title"/>
          </p:nvPr>
        </p:nvSpPr>
        <p:spPr>
          <a:xfrm>
            <a:off x="628650" y="3217936"/>
            <a:ext cx="8515500" cy="668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9"/>
          <p:cNvSpPr txBox="1"/>
          <p:nvPr>
            <p:ph idx="1" type="body"/>
          </p:nvPr>
        </p:nvSpPr>
        <p:spPr>
          <a:xfrm>
            <a:off x="2686050" y="3998454"/>
            <a:ext cx="6457800" cy="516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SzPts val="1800"/>
              <a:buNone/>
              <a:defRPr sz="1800">
                <a:solidFill>
                  <a:schemeClr val="dk1"/>
                </a:solidFill>
              </a:defRPr>
            </a:lvl1pPr>
            <a:lvl2pPr indent="-228600" lvl="1" marL="914400" rtl="0" algn="l">
              <a:lnSpc>
                <a:spcPct val="90000"/>
              </a:lnSpc>
              <a:spcBef>
                <a:spcPts val="400"/>
              </a:spcBef>
              <a:spcAft>
                <a:spcPts val="0"/>
              </a:spcAft>
              <a:buSzPts val="1500"/>
              <a:buNone/>
              <a:defRPr sz="1500">
                <a:solidFill>
                  <a:srgbClr val="888B94"/>
                </a:solidFill>
              </a:defRPr>
            </a:lvl2pPr>
            <a:lvl3pPr indent="-228600" lvl="2" marL="1371600" rtl="0" algn="l">
              <a:lnSpc>
                <a:spcPct val="90000"/>
              </a:lnSpc>
              <a:spcBef>
                <a:spcPts val="400"/>
              </a:spcBef>
              <a:spcAft>
                <a:spcPts val="0"/>
              </a:spcAft>
              <a:buSzPts val="1400"/>
              <a:buNone/>
              <a:defRPr sz="1400">
                <a:solidFill>
                  <a:srgbClr val="888B94"/>
                </a:solidFill>
              </a:defRPr>
            </a:lvl3pPr>
            <a:lvl4pPr indent="-228600" lvl="3" marL="1828800" rtl="0" algn="l">
              <a:lnSpc>
                <a:spcPct val="90000"/>
              </a:lnSpc>
              <a:spcBef>
                <a:spcPts val="400"/>
              </a:spcBef>
              <a:spcAft>
                <a:spcPts val="0"/>
              </a:spcAft>
              <a:buSzPts val="1200"/>
              <a:buNone/>
              <a:defRPr sz="1200">
                <a:solidFill>
                  <a:srgbClr val="888B94"/>
                </a:solidFill>
              </a:defRPr>
            </a:lvl4pPr>
            <a:lvl5pPr indent="-228600" lvl="4" marL="2286000" rtl="0" algn="l">
              <a:lnSpc>
                <a:spcPct val="90000"/>
              </a:lnSpc>
              <a:spcBef>
                <a:spcPts val="400"/>
              </a:spcBef>
              <a:spcAft>
                <a:spcPts val="0"/>
              </a:spcAft>
              <a:buSzPts val="1200"/>
              <a:buNone/>
              <a:defRPr sz="1200">
                <a:solidFill>
                  <a:srgbClr val="888B94"/>
                </a:solidFill>
              </a:defRPr>
            </a:lvl5pPr>
            <a:lvl6pPr indent="-228600" lvl="5" marL="2743200" rtl="0" algn="l">
              <a:lnSpc>
                <a:spcPct val="90000"/>
              </a:lnSpc>
              <a:spcBef>
                <a:spcPts val="400"/>
              </a:spcBef>
              <a:spcAft>
                <a:spcPts val="0"/>
              </a:spcAft>
              <a:buClr>
                <a:srgbClr val="888B94"/>
              </a:buClr>
              <a:buSzPts val="1200"/>
              <a:buNone/>
              <a:defRPr sz="1200">
                <a:solidFill>
                  <a:srgbClr val="888B94"/>
                </a:solidFill>
              </a:defRPr>
            </a:lvl6pPr>
            <a:lvl7pPr indent="-228600" lvl="6" marL="3200400" rtl="0" algn="l">
              <a:lnSpc>
                <a:spcPct val="90000"/>
              </a:lnSpc>
              <a:spcBef>
                <a:spcPts val="400"/>
              </a:spcBef>
              <a:spcAft>
                <a:spcPts val="0"/>
              </a:spcAft>
              <a:buClr>
                <a:srgbClr val="888B94"/>
              </a:buClr>
              <a:buSzPts val="1200"/>
              <a:buNone/>
              <a:defRPr sz="1200">
                <a:solidFill>
                  <a:srgbClr val="888B94"/>
                </a:solidFill>
              </a:defRPr>
            </a:lvl7pPr>
            <a:lvl8pPr indent="-228600" lvl="7" marL="3657600" rtl="0" algn="l">
              <a:lnSpc>
                <a:spcPct val="90000"/>
              </a:lnSpc>
              <a:spcBef>
                <a:spcPts val="400"/>
              </a:spcBef>
              <a:spcAft>
                <a:spcPts val="0"/>
              </a:spcAft>
              <a:buClr>
                <a:srgbClr val="888B94"/>
              </a:buClr>
              <a:buSzPts val="1200"/>
              <a:buNone/>
              <a:defRPr sz="1200">
                <a:solidFill>
                  <a:srgbClr val="888B94"/>
                </a:solidFill>
              </a:defRPr>
            </a:lvl8pPr>
            <a:lvl9pPr indent="-228600" lvl="8" marL="4114800" rtl="0" algn="l">
              <a:lnSpc>
                <a:spcPct val="90000"/>
              </a:lnSpc>
              <a:spcBef>
                <a:spcPts val="400"/>
              </a:spcBef>
              <a:spcAft>
                <a:spcPts val="0"/>
              </a:spcAft>
              <a:buClr>
                <a:srgbClr val="888B94"/>
              </a:buClr>
              <a:buSzPts val="1200"/>
              <a:buNone/>
              <a:defRPr sz="1200">
                <a:solidFill>
                  <a:srgbClr val="888B94"/>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1" name="Shape 71"/>
        <p:cNvGrpSpPr/>
        <p:nvPr/>
      </p:nvGrpSpPr>
      <p:grpSpPr>
        <a:xfrm>
          <a:off x="0" y="0"/>
          <a:ext cx="0" cy="0"/>
          <a:chOff x="0" y="0"/>
          <a:chExt cx="0" cy="0"/>
        </a:xfrm>
      </p:grpSpPr>
      <p:sp>
        <p:nvSpPr>
          <p:cNvPr id="72" name="Google Shape;72;p10"/>
          <p:cNvSpPr txBox="1"/>
          <p:nvPr>
            <p:ph idx="1" type="body"/>
          </p:nvPr>
        </p:nvSpPr>
        <p:spPr>
          <a:xfrm>
            <a:off x="628650" y="1233055"/>
            <a:ext cx="7886700" cy="3399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 name="Google Shape;73;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 name="Google Shape;75;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1285"/>
            <a:ext cx="9144000" cy="5140929"/>
          </a:xfrm>
          <a:prstGeom prst="rect">
            <a:avLst/>
          </a:prstGeom>
          <a:noFill/>
          <a:ln>
            <a:noFill/>
          </a:ln>
        </p:spPr>
      </p:pic>
      <p:sp>
        <p:nvSpPr>
          <p:cNvPr id="7" name="Google Shape;7;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B94"/>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B94"/>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B9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rgbClr val="3171D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accent2"/>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888B90"/>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www.youtube.com/watch?v=ad5pKiflwew"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datacentral.ksde.org/accountability.aspx" TargetMode="External"/><Relationship Id="rId4" Type="http://schemas.openxmlformats.org/officeDocument/2006/relationships/hyperlink" Target="https://www.ksde.org/Agency/Division-of-Learning-Services/Teacher-Licensure-TL/KESA/KESA-Systems-Information" TargetMode="External"/><Relationship Id="rId5" Type="http://schemas.openxmlformats.org/officeDocument/2006/relationships/hyperlink" Target="https://www.ksde.org/Agency/Division-of-Learning-Services/Teacher-Licensure-TL/KESA/Resources" TargetMode="External"/><Relationship Id="rId6"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ksde.org/Portals/0/Communications/Rubrics/Social-Emotional%20Growth%20KC%20Star%20Recognition%20Rubric.pdf?ver=2021-04-07-090645-187" TargetMode="External"/><Relationship Id="rId4" Type="http://schemas.openxmlformats.org/officeDocument/2006/relationships/hyperlink" Target="https://www.ksde.org/Agency/Division-of-Learning-Services/Career-Standards-and-Assessment-Services/Content-Area-M-Z/School-Counseling/Social-Emotional-Character-Development-Standards-Assessment-and-Instruction" TargetMode="External"/><Relationship Id="rId5" Type="http://schemas.openxmlformats.org/officeDocument/2006/relationships/hyperlink" Target="https://www.ksde.org/Agency/Division-of-Learning-Services/Career-Standards-and-Assessment-Services/Content-Area-M-Z/School-Counseling/Social-Emotional-Character-Development-Standards-Assessment-and-Instructio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www.ksde.org/Agency/Division-of-Learning-Services/Teacher-Licensure-TL/KESA/KESA-Systems-Information" TargetMode="External"/><Relationship Id="rId4" Type="http://schemas.openxmlformats.org/officeDocument/2006/relationships/hyperlink" Target="https://www.ksde.org/Portals/0/TLA/Accreditation/Reporting%20Adjustments%202022%20Fact%20Sheet.pdf?ver=2022-07-11-205630-05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hyperlink" Target="https://www.ksde.org/Portals/0/TLA/Accreditation/KESA%20Resources/Compliance%20Areas%20and%20Contacts%20-%20Current.pdf?ver=2021-11-23-075005-793" TargetMode="External"/><Relationship Id="rId4" Type="http://schemas.openxmlformats.org/officeDocument/2006/relationships/hyperlink" Target="https://www.ksde.org/Agency/Division-of-Learning-Services/Teacher-Licensure-TL/KESA/KESA-Systems-Information" TargetMode="External"/><Relationship Id="rId5" Type="http://schemas.openxmlformats.org/officeDocument/2006/relationships/hyperlink" Target="https://www.ksde.org/Portals/0/TLA/Accreditation/Reporting%20Adjustments%202022%20Fact%20Sheet.pdf?ver=2022-07-11-205630-05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hyperlink" Target="https://www.ksde.org/Agency/Division-of-Learning-Services/Teacher-Licensure-TL/KESA" TargetMode="External"/><Relationship Id="rId4" Type="http://schemas.openxmlformats.org/officeDocument/2006/relationships/hyperlink" Target="https://datacentral.ksde.org/accountability.aspx" TargetMode="External"/><Relationship Id="rId5" Type="http://schemas.openxmlformats.org/officeDocument/2006/relationships/hyperlink" Target="mailto:accreditation@ksde.org" TargetMode="External"/><Relationship Id="rId6" Type="http://schemas.openxmlformats.org/officeDocument/2006/relationships/hyperlink" Target="https://www.ksde.org/Portals/0/TLA/Accreditation/KESA%20Resources/Summer%20Check%20In%20Notes%20Sheet%202022%20FINAL.docx?ver=2022-08-16-155155-047" TargetMode="External"/><Relationship Id="rId7" Type="http://schemas.openxmlformats.org/officeDocument/2006/relationships/hyperlink" Target="https://www.ksde.org/Portals/0/TLA/Accreditation/Accreditation%20Criteria%20-%20Finalr16.pdf?ver=2019-12-18-153701-107" TargetMode="External"/><Relationship Id="rId8" Type="http://schemas.openxmlformats.org/officeDocument/2006/relationships/hyperlink" Target="https://www.ksde.org/Portals/0/TLA/Accreditation/Accreditation%20Criteria%20-%20Finalr16.pdf?ver=2019-12-18-153701-107"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hyperlink" Target="https://www.ksde.org/Portals/0/TLA/Accreditation/KESA%20Resources/CBA%20PDF%20View.pdf?ver=2022-08-16-154117-717" TargetMode="External"/><Relationship Id="rId4" Type="http://schemas.openxmlformats.org/officeDocument/2006/relationships/hyperlink" Target="mailto:accreditation@ksde.org" TargetMode="External"/><Relationship Id="rId5" Type="http://schemas.openxmlformats.org/officeDocument/2006/relationships/hyperlink" Target="https://ksde.zoom.us/j/84630320822?pwd=YTN6b25FVTVnQnV2bjkxNTdZTHVPZz09" TargetMode="External"/><Relationship Id="rId6" Type="http://schemas.openxmlformats.org/officeDocument/2006/relationships/hyperlink" Target="https://ksde.zoom.us/j/84630320822?pwd=YTN6b25FVTVnQnV2bjkxNTdZTHVPZz09" TargetMode="External"/><Relationship Id="rId7"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ksde.org/Agency/Division-of-Learning-Services/Teacher-Licensure-TL/KESA" TargetMode="External"/><Relationship Id="rId4" Type="http://schemas.openxmlformats.org/officeDocument/2006/relationships/hyperlink" Target="https://www.ksde.org/Agency/Division-of-Learning-Services/Teacher-Licensure-TL/KESA/KESA-Conference-Call-and-Training-Information" TargetMode="External"/><Relationship Id="rId5" Type="http://schemas.openxmlformats.org/officeDocument/2006/relationships/hyperlink" Target="mailto:accreditation@ksde.org" TargetMode="External"/><Relationship Id="rId6" Type="http://schemas.openxmlformats.org/officeDocument/2006/relationships/hyperlink" Target="mailto:accreditation@ksde.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hyperlink" Target="mailto:accredotation@ksde.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 name="Shape 173"/>
        <p:cNvGrpSpPr/>
        <p:nvPr/>
      </p:nvGrpSpPr>
      <p:grpSpPr>
        <a:xfrm>
          <a:off x="0" y="0"/>
          <a:ext cx="0" cy="0"/>
          <a:chOff x="0" y="0"/>
          <a:chExt cx="0" cy="0"/>
        </a:xfrm>
      </p:grpSpPr>
      <p:sp>
        <p:nvSpPr>
          <p:cNvPr id="174" name="Google Shape;174;p27"/>
          <p:cNvSpPr txBox="1"/>
          <p:nvPr>
            <p:ph type="title"/>
          </p:nvPr>
        </p:nvSpPr>
        <p:spPr>
          <a:xfrm>
            <a:off x="628650" y="3217936"/>
            <a:ext cx="8515500" cy="668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System Beginning of the Year Kick-Off</a:t>
            </a:r>
            <a:endParaRPr/>
          </a:p>
        </p:txBody>
      </p:sp>
      <p:sp>
        <p:nvSpPr>
          <p:cNvPr id="175" name="Google Shape;175;p27"/>
          <p:cNvSpPr txBox="1"/>
          <p:nvPr>
            <p:ph idx="1" type="body"/>
          </p:nvPr>
        </p:nvSpPr>
        <p:spPr>
          <a:xfrm>
            <a:off x="2686050" y="3998454"/>
            <a:ext cx="6457800" cy="5160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700"/>
              <a:t>August 23 &amp; 25, 2022</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33" name="Google Shape;233;p36"/>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descr="After being challenged by his friend the coach, Mr. Holland begins to really teach Lou Russ.  Mr. Holland does so by spending time in and out of class working to meet Lou's needs." id="234" name="Google Shape;234;p36" title="Mr. Holland's Opus - Lou Finds the Beat">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40" name="Google Shape;240;p37"/>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41" name="Google Shape;241;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2" name="Google Shape;242;p37"/>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Creating a vision for Kansas State Outcomes infographic showing the following categories:&#10;Social-emotional growth &#10;Kindergarten readiness&#10;Individual Plan of Study&#10;Civic engagement&#10;Academically prepared for postsecondary&#10;High school graduation&#10;Postsecondary success" id="248" name="Google Shape;248;p38"/>
          <p:cNvPicPr preferRelativeResize="0"/>
          <p:nvPr/>
        </p:nvPicPr>
        <p:blipFill rotWithShape="1">
          <a:blip r:embed="rId3">
            <a:alphaModFix/>
          </a:blip>
          <a:srcRect b="13780" l="0" r="0" t="94"/>
          <a:stretch/>
        </p:blipFill>
        <p:spPr>
          <a:xfrm>
            <a:off x="4069" y="0"/>
            <a:ext cx="9135860" cy="4411032"/>
          </a:xfrm>
          <a:prstGeom prst="rect">
            <a:avLst/>
          </a:prstGeom>
          <a:noFill/>
          <a:ln>
            <a:noFill/>
          </a:ln>
        </p:spPr>
      </p:pic>
      <p:sp>
        <p:nvSpPr>
          <p:cNvPr id="249" name="Google Shape;249;p38"/>
          <p:cNvSpPr/>
          <p:nvPr/>
        </p:nvSpPr>
        <p:spPr>
          <a:xfrm>
            <a:off x="3497063" y="2843569"/>
            <a:ext cx="1147200" cy="1031100"/>
          </a:xfrm>
          <a:prstGeom prst="hexagon">
            <a:avLst>
              <a:gd fmla="val 25000" name="adj"/>
              <a:gd fmla="val 115470" name="vf"/>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lang="en" sz="1100"/>
              <a:t>Postsecondary</a:t>
            </a:r>
            <a:endParaRPr sz="1100"/>
          </a:p>
          <a:p>
            <a:pPr indent="0" lvl="0" marL="0" marR="0" rtl="0" algn="ctr">
              <a:spcBef>
                <a:spcPts val="0"/>
              </a:spcBef>
              <a:spcAft>
                <a:spcPts val="0"/>
              </a:spcAft>
              <a:buNone/>
            </a:pPr>
            <a:r>
              <a:rPr lang="en" sz="1100"/>
              <a:t>Success </a:t>
            </a:r>
            <a:endParaRPr sz="1100"/>
          </a:p>
        </p:txBody>
      </p:sp>
      <p:sp>
        <p:nvSpPr>
          <p:cNvPr id="250" name="Google Shape;250;p38"/>
          <p:cNvSpPr/>
          <p:nvPr/>
        </p:nvSpPr>
        <p:spPr>
          <a:xfrm>
            <a:off x="6457875" y="2289750"/>
            <a:ext cx="1208400" cy="1031100"/>
          </a:xfrm>
          <a:prstGeom prst="hexagon">
            <a:avLst>
              <a:gd fmla="val 25000" name="adj"/>
              <a:gd fmla="val 115470" name="vf"/>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100"/>
              <a:t>High School Graduation</a:t>
            </a:r>
            <a:endParaRPr sz="1100"/>
          </a:p>
        </p:txBody>
      </p:sp>
      <p:sp>
        <p:nvSpPr>
          <p:cNvPr id="251" name="Google Shape;251;p38"/>
          <p:cNvSpPr/>
          <p:nvPr/>
        </p:nvSpPr>
        <p:spPr>
          <a:xfrm>
            <a:off x="5467925" y="676550"/>
            <a:ext cx="1281900" cy="1003800"/>
          </a:xfrm>
          <a:prstGeom prst="hexagon">
            <a:avLst>
              <a:gd fmla="val 25000" name="adj"/>
              <a:gd fmla="val 115470" name="vf"/>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0" wrap="square" tIns="0">
            <a:noAutofit/>
          </a:bodyPr>
          <a:lstStyle/>
          <a:p>
            <a:pPr indent="0" lvl="0" marL="0" marR="0" rtl="0" algn="l">
              <a:spcBef>
                <a:spcPts val="0"/>
              </a:spcBef>
              <a:spcAft>
                <a:spcPts val="0"/>
              </a:spcAft>
              <a:buNone/>
            </a:pPr>
            <a:r>
              <a:rPr lang="en" sz="1100"/>
              <a:t>Academically prepared for postsecondary success</a:t>
            </a:r>
            <a:endParaRPr sz="1100"/>
          </a:p>
        </p:txBody>
      </p:sp>
      <p:sp>
        <p:nvSpPr>
          <p:cNvPr id="252" name="Google Shape;252;p38"/>
          <p:cNvSpPr/>
          <p:nvPr/>
        </p:nvSpPr>
        <p:spPr>
          <a:xfrm>
            <a:off x="126600" y="882275"/>
            <a:ext cx="583500" cy="605400"/>
          </a:xfrm>
          <a:prstGeom prst="hexagon">
            <a:avLst>
              <a:gd fmla="val 25000" name="adj"/>
              <a:gd fmla="val 115470" name="vf"/>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 name="Google Shape;253;p38"/>
          <p:cNvSpPr txBox="1"/>
          <p:nvPr/>
        </p:nvSpPr>
        <p:spPr>
          <a:xfrm>
            <a:off x="753863" y="841331"/>
            <a:ext cx="1315500" cy="785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Open Sans"/>
                <a:ea typeface="Open Sans"/>
                <a:cs typeface="Open Sans"/>
                <a:sym typeface="Open Sans"/>
              </a:rPr>
              <a:t>= Process (Lead Measure)</a:t>
            </a:r>
            <a:endParaRPr b="1">
              <a:latin typeface="Open Sans"/>
              <a:ea typeface="Open Sans"/>
              <a:cs typeface="Open Sans"/>
              <a:sym typeface="Open Sans"/>
            </a:endParaRPr>
          </a:p>
        </p:txBody>
      </p:sp>
      <p:sp>
        <p:nvSpPr>
          <p:cNvPr id="254" name="Google Shape;254;p38"/>
          <p:cNvSpPr/>
          <p:nvPr/>
        </p:nvSpPr>
        <p:spPr>
          <a:xfrm>
            <a:off x="7066375" y="3831200"/>
            <a:ext cx="626400" cy="655500"/>
          </a:xfrm>
          <a:prstGeom prst="hexagon">
            <a:avLst>
              <a:gd fmla="val 25000" name="adj"/>
              <a:gd fmla="val 115470" name="vf"/>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 name="Google Shape;255;p38"/>
          <p:cNvSpPr txBox="1"/>
          <p:nvPr/>
        </p:nvSpPr>
        <p:spPr>
          <a:xfrm>
            <a:off x="7749019" y="3812081"/>
            <a:ext cx="1240800" cy="785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latin typeface="Open Sans"/>
                <a:ea typeface="Open Sans"/>
                <a:cs typeface="Open Sans"/>
                <a:sym typeface="Open Sans"/>
              </a:rPr>
              <a:t>= Results (Lag Measure)</a:t>
            </a:r>
            <a:endParaRPr b="1">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9"/>
          <p:cNvPicPr preferRelativeResize="0"/>
          <p:nvPr/>
        </p:nvPicPr>
        <p:blipFill>
          <a:blip r:embed="rId3">
            <a:alphaModFix/>
          </a:blip>
          <a:stretch>
            <a:fillRect/>
          </a:stretch>
        </p:blipFill>
        <p:spPr>
          <a:xfrm>
            <a:off x="209750" y="0"/>
            <a:ext cx="8724499" cy="4907525"/>
          </a:xfrm>
          <a:prstGeom prst="rect">
            <a:avLst/>
          </a:prstGeom>
          <a:noFill/>
          <a:ln>
            <a:noFill/>
          </a:ln>
        </p:spPr>
      </p:pic>
      <p:pic>
        <p:nvPicPr>
          <p:cNvPr id="261" name="Google Shape;261;p39"/>
          <p:cNvPicPr preferRelativeResize="0"/>
          <p:nvPr/>
        </p:nvPicPr>
        <p:blipFill>
          <a:blip r:embed="rId4">
            <a:alphaModFix/>
          </a:blip>
          <a:stretch>
            <a:fillRect/>
          </a:stretch>
        </p:blipFill>
        <p:spPr>
          <a:xfrm>
            <a:off x="0" y="0"/>
            <a:ext cx="9296400" cy="5295900"/>
          </a:xfrm>
          <a:prstGeom prst="rect">
            <a:avLst/>
          </a:prstGeom>
          <a:noFill/>
          <a:ln>
            <a:noFill/>
          </a:ln>
        </p:spPr>
      </p:pic>
      <p:sp>
        <p:nvSpPr>
          <p:cNvPr id="262" name="Google Shape;262;p39"/>
          <p:cNvSpPr txBox="1"/>
          <p:nvPr/>
        </p:nvSpPr>
        <p:spPr>
          <a:xfrm>
            <a:off x="154940" y="156916"/>
            <a:ext cx="3050100" cy="308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ph type="title"/>
          </p:nvPr>
        </p:nvSpPr>
        <p:spPr>
          <a:xfrm>
            <a:off x="471488" y="205383"/>
            <a:ext cx="59151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Accreditation &amp; Design Team Mission</a:t>
            </a:r>
            <a:endParaRPr/>
          </a:p>
        </p:txBody>
      </p:sp>
      <p:sp>
        <p:nvSpPr>
          <p:cNvPr id="269" name="Google Shape;269;p40"/>
          <p:cNvSpPr txBox="1"/>
          <p:nvPr>
            <p:ph idx="1" type="body"/>
          </p:nvPr>
        </p:nvSpPr>
        <p:spPr>
          <a:xfrm>
            <a:off x="591225" y="1563881"/>
            <a:ext cx="7886700" cy="3263400"/>
          </a:xfrm>
          <a:prstGeom prst="rect">
            <a:avLst/>
          </a:prstGeom>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r>
              <a:rPr lang="en" sz="2900">
                <a:latin typeface="Arial"/>
                <a:ea typeface="Arial"/>
                <a:cs typeface="Arial"/>
                <a:sym typeface="Arial"/>
              </a:rPr>
              <a:t>Within a system of accreditation and design, provide </a:t>
            </a:r>
            <a:r>
              <a:rPr b="1" lang="en" sz="2900">
                <a:latin typeface="Arial"/>
                <a:ea typeface="Arial"/>
                <a:cs typeface="Arial"/>
                <a:sym typeface="Arial"/>
              </a:rPr>
              <a:t>accountability</a:t>
            </a:r>
            <a:r>
              <a:rPr lang="en" sz="2900">
                <a:latin typeface="Arial"/>
                <a:ea typeface="Arial"/>
                <a:cs typeface="Arial"/>
                <a:sym typeface="Arial"/>
              </a:rPr>
              <a:t> along with </a:t>
            </a:r>
            <a:r>
              <a:rPr b="1" lang="en" sz="2900">
                <a:latin typeface="Arial"/>
                <a:ea typeface="Arial"/>
                <a:cs typeface="Arial"/>
                <a:sym typeface="Arial"/>
              </a:rPr>
              <a:t>support</a:t>
            </a:r>
            <a:r>
              <a:rPr lang="en" sz="2900">
                <a:latin typeface="Arial"/>
                <a:ea typeface="Arial"/>
                <a:cs typeface="Arial"/>
                <a:sym typeface="Arial"/>
              </a:rPr>
              <a:t> to move systems toward ensuring the success of each student.</a:t>
            </a:r>
            <a:endParaRPr sz="4100"/>
          </a:p>
        </p:txBody>
      </p:sp>
      <p:pic>
        <p:nvPicPr>
          <p:cNvPr id="270" name="Google Shape;270;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1" name="Google Shape;271;p4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77" name="Google Shape;277;p41"/>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78" name="Google Shape;278;p41"/>
          <p:cNvPicPr preferRelativeResize="0"/>
          <p:nvPr/>
        </p:nvPicPr>
        <p:blipFill>
          <a:blip r:embed="rId3">
            <a:alphaModFix/>
          </a:blip>
          <a:stretch>
            <a:fillRect/>
          </a:stretch>
        </p:blipFill>
        <p:spPr>
          <a:xfrm>
            <a:off x="0" y="68550"/>
            <a:ext cx="9144000" cy="5143500"/>
          </a:xfrm>
          <a:prstGeom prst="rect">
            <a:avLst/>
          </a:prstGeom>
          <a:noFill/>
          <a:ln>
            <a:noFill/>
          </a:ln>
        </p:spPr>
      </p:pic>
      <p:sp>
        <p:nvSpPr>
          <p:cNvPr id="279" name="Google Shape;279;p41"/>
          <p:cNvSpPr txBox="1"/>
          <p:nvPr/>
        </p:nvSpPr>
        <p:spPr>
          <a:xfrm>
            <a:off x="152400" y="2209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85" name="Google Shape;285;p42"/>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86" name="Google Shape;286;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7" name="Google Shape;287;p4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93" name="Google Shape;293;p43"/>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94" name="Google Shape;294;p43"/>
          <p:cNvPicPr preferRelativeResize="0"/>
          <p:nvPr/>
        </p:nvPicPr>
        <p:blipFill>
          <a:blip r:embed="rId3">
            <a:alphaModFix/>
          </a:blip>
          <a:stretch>
            <a:fillRect/>
          </a:stretch>
        </p:blipFill>
        <p:spPr>
          <a:xfrm>
            <a:off x="0" y="0"/>
            <a:ext cx="9296400" cy="5143500"/>
          </a:xfrm>
          <a:prstGeom prst="rect">
            <a:avLst/>
          </a:prstGeom>
          <a:noFill/>
          <a:ln>
            <a:noFill/>
          </a:ln>
        </p:spPr>
      </p:pic>
      <p:sp>
        <p:nvSpPr>
          <p:cNvPr id="295" name="Google Shape;295;p43"/>
          <p:cNvSpPr txBox="1"/>
          <p:nvPr/>
        </p:nvSpPr>
        <p:spPr>
          <a:xfrm>
            <a:off x="154940" y="152400"/>
            <a:ext cx="30501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4"/>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KESA &amp; Definition of Accreditation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idx="1" type="body"/>
          </p:nvPr>
        </p:nvSpPr>
        <p:spPr>
          <a:xfrm>
            <a:off x="628650" y="1369219"/>
            <a:ext cx="75246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2100"/>
              <a:buNone/>
            </a:pPr>
            <a:r>
              <a:rPr b="1" lang="en" sz="1800">
                <a:solidFill>
                  <a:srgbClr val="11284A"/>
                </a:solidFill>
                <a:latin typeface="Open Sans SemiBold"/>
                <a:ea typeface="Open Sans SemiBold"/>
                <a:cs typeface="Open Sans SemiBold"/>
                <a:sym typeface="Open Sans SemiBold"/>
              </a:rPr>
              <a:t>“Accredited” - </a:t>
            </a:r>
            <a:r>
              <a:rPr lang="en" sz="1800">
                <a:solidFill>
                  <a:srgbClr val="11284A"/>
                </a:solidFill>
              </a:rPr>
              <a:t>In Compliance / Evidence of Process AND Growth (Results)</a:t>
            </a:r>
            <a:endParaRPr sz="1800">
              <a:solidFill>
                <a:srgbClr val="11284A"/>
              </a:solidFill>
            </a:endParaRPr>
          </a:p>
          <a:p>
            <a:pPr indent="0" lvl="0" marL="0" rtl="0" algn="l">
              <a:lnSpc>
                <a:spcPct val="90000"/>
              </a:lnSpc>
              <a:spcBef>
                <a:spcPts val="0"/>
              </a:spcBef>
              <a:spcAft>
                <a:spcPts val="0"/>
              </a:spcAft>
              <a:buSzPts val="2100"/>
              <a:buNone/>
            </a:pPr>
            <a:r>
              <a:t/>
            </a:r>
            <a:endParaRPr i="1" sz="1800">
              <a:solidFill>
                <a:srgbClr val="11284A"/>
              </a:solidFill>
            </a:endParaRPr>
          </a:p>
          <a:p>
            <a:pPr indent="0" lvl="0" marL="0" rtl="0" algn="l">
              <a:lnSpc>
                <a:spcPct val="90000"/>
              </a:lnSpc>
              <a:spcBef>
                <a:spcPts val="0"/>
              </a:spcBef>
              <a:spcAft>
                <a:spcPts val="0"/>
              </a:spcAft>
              <a:buSzPts val="2100"/>
              <a:buNone/>
            </a:pPr>
            <a:r>
              <a:t/>
            </a:r>
            <a:endParaRPr i="1" sz="1800">
              <a:solidFill>
                <a:srgbClr val="11284A"/>
              </a:solidFill>
            </a:endParaRPr>
          </a:p>
          <a:p>
            <a:pPr indent="0" lvl="0" marL="0" rtl="0" algn="l">
              <a:lnSpc>
                <a:spcPct val="90000"/>
              </a:lnSpc>
              <a:spcBef>
                <a:spcPts val="0"/>
              </a:spcBef>
              <a:spcAft>
                <a:spcPts val="0"/>
              </a:spcAft>
              <a:buSzPts val="2100"/>
              <a:buNone/>
            </a:pPr>
            <a:r>
              <a:rPr i="1" lang="en" sz="1800">
                <a:solidFill>
                  <a:srgbClr val="11284A"/>
                </a:solidFill>
              </a:rPr>
              <a:t> </a:t>
            </a:r>
            <a:endParaRPr i="1" sz="1800">
              <a:solidFill>
                <a:srgbClr val="11284A"/>
              </a:solidFill>
            </a:endParaRPr>
          </a:p>
          <a:p>
            <a:pPr indent="0" lvl="0" marL="0" rtl="0" algn="l">
              <a:lnSpc>
                <a:spcPct val="90000"/>
              </a:lnSpc>
              <a:spcBef>
                <a:spcPts val="0"/>
              </a:spcBef>
              <a:spcAft>
                <a:spcPts val="0"/>
              </a:spcAft>
              <a:buSzPts val="2100"/>
              <a:buNone/>
            </a:pPr>
            <a:r>
              <a:rPr b="1" lang="en" sz="1800">
                <a:solidFill>
                  <a:srgbClr val="11284A"/>
                </a:solidFill>
                <a:latin typeface="Open Sans SemiBold"/>
                <a:ea typeface="Open Sans SemiBold"/>
                <a:cs typeface="Open Sans SemiBold"/>
                <a:sym typeface="Open Sans SemiBold"/>
              </a:rPr>
              <a:t>“Conditionally Accredited” </a:t>
            </a:r>
            <a:r>
              <a:rPr b="1" lang="en" sz="1800">
                <a:solidFill>
                  <a:srgbClr val="11284A"/>
                </a:solidFill>
              </a:rPr>
              <a:t>-</a:t>
            </a:r>
            <a:r>
              <a:rPr lang="en" sz="1800">
                <a:solidFill>
                  <a:srgbClr val="11284A"/>
                </a:solidFill>
              </a:rPr>
              <a:t> In Compliance / Insufficient Evidence of either Process OR Growth (Results)</a:t>
            </a:r>
            <a:endParaRPr sz="1800">
              <a:solidFill>
                <a:srgbClr val="11284A"/>
              </a:solidFill>
            </a:endParaRPr>
          </a:p>
          <a:p>
            <a:pPr indent="0" lvl="0" marL="0" rtl="0" algn="l">
              <a:lnSpc>
                <a:spcPct val="90000"/>
              </a:lnSpc>
              <a:spcBef>
                <a:spcPts val="0"/>
              </a:spcBef>
              <a:spcAft>
                <a:spcPts val="0"/>
              </a:spcAft>
              <a:buSzPts val="2100"/>
              <a:buNone/>
            </a:pPr>
            <a:r>
              <a:t/>
            </a:r>
            <a:endParaRPr sz="1800">
              <a:solidFill>
                <a:srgbClr val="11284A"/>
              </a:solidFill>
            </a:endParaRPr>
          </a:p>
          <a:p>
            <a:pPr indent="0" lvl="0" marL="0" rtl="0" algn="l">
              <a:lnSpc>
                <a:spcPct val="90000"/>
              </a:lnSpc>
              <a:spcBef>
                <a:spcPts val="0"/>
              </a:spcBef>
              <a:spcAft>
                <a:spcPts val="0"/>
              </a:spcAft>
              <a:buSzPts val="2100"/>
              <a:buNone/>
            </a:pPr>
            <a:r>
              <a:t/>
            </a:r>
            <a:endParaRPr sz="1800">
              <a:solidFill>
                <a:srgbClr val="11284A"/>
              </a:solidFill>
            </a:endParaRPr>
          </a:p>
          <a:p>
            <a:pPr indent="0" lvl="0" marL="0" rtl="0" algn="l">
              <a:lnSpc>
                <a:spcPct val="90000"/>
              </a:lnSpc>
              <a:spcBef>
                <a:spcPts val="0"/>
              </a:spcBef>
              <a:spcAft>
                <a:spcPts val="0"/>
              </a:spcAft>
              <a:buSzPts val="2100"/>
              <a:buNone/>
            </a:pPr>
            <a:r>
              <a:t/>
            </a:r>
            <a:endParaRPr sz="1800">
              <a:solidFill>
                <a:srgbClr val="11284A"/>
              </a:solidFill>
            </a:endParaRPr>
          </a:p>
          <a:p>
            <a:pPr indent="0" lvl="0" marL="0" rtl="0" algn="l">
              <a:spcBef>
                <a:spcPts val="0"/>
              </a:spcBef>
              <a:spcAft>
                <a:spcPts val="0"/>
              </a:spcAft>
              <a:buClr>
                <a:srgbClr val="11284A"/>
              </a:buClr>
              <a:buSzPts val="2100"/>
              <a:buFont typeface="Arial"/>
              <a:buNone/>
            </a:pPr>
            <a:r>
              <a:rPr b="1" lang="en" sz="1800">
                <a:solidFill>
                  <a:srgbClr val="11284A"/>
                </a:solidFill>
                <a:latin typeface="Open Sans SemiBold"/>
                <a:ea typeface="Open Sans SemiBold"/>
                <a:cs typeface="Open Sans SemiBold"/>
                <a:sym typeface="Open Sans SemiBold"/>
              </a:rPr>
              <a:t>“Not Accredited” -</a:t>
            </a:r>
            <a:r>
              <a:rPr lang="en" sz="1800">
                <a:solidFill>
                  <a:srgbClr val="11284A"/>
                </a:solidFill>
              </a:rPr>
              <a:t> </a:t>
            </a:r>
            <a:r>
              <a:rPr lang="en" sz="1800">
                <a:solidFill>
                  <a:srgbClr val="11284A"/>
                </a:solidFill>
              </a:rPr>
              <a:t>Not in Compliance OR Insufficient Evidence of Process AND Growth (Results)</a:t>
            </a:r>
            <a:endParaRPr sz="1800">
              <a:solidFill>
                <a:srgbClr val="11284A"/>
              </a:solidFill>
            </a:endParaRPr>
          </a:p>
          <a:p>
            <a:pPr indent="0" lvl="0" marL="0" rtl="0" algn="l">
              <a:lnSpc>
                <a:spcPct val="90000"/>
              </a:lnSpc>
              <a:spcBef>
                <a:spcPts val="0"/>
              </a:spcBef>
              <a:spcAft>
                <a:spcPts val="0"/>
              </a:spcAft>
              <a:buClr>
                <a:srgbClr val="11284A"/>
              </a:buClr>
              <a:buSzPts val="2100"/>
              <a:buFont typeface="Arial"/>
              <a:buNone/>
            </a:pPr>
            <a:r>
              <a:t/>
            </a:r>
            <a:endParaRPr i="1" sz="1500">
              <a:solidFill>
                <a:srgbClr val="11284A"/>
              </a:solidFill>
            </a:endParaRPr>
          </a:p>
        </p:txBody>
      </p:sp>
      <p:sp>
        <p:nvSpPr>
          <p:cNvPr id="306" name="Google Shape;306;p45"/>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Open Sans SemiBold"/>
              <a:buNone/>
            </a:pPr>
            <a:r>
              <a:rPr lang="en"/>
              <a:t>Accreditation Definitions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629841" y="342900"/>
            <a:ext cx="2949300" cy="1200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t/>
            </a:r>
            <a:endParaRPr/>
          </a:p>
        </p:txBody>
      </p:sp>
      <p:sp>
        <p:nvSpPr>
          <p:cNvPr id="181" name="Google Shape;181;p28"/>
          <p:cNvSpPr/>
          <p:nvPr>
            <p:ph idx="2" type="pic"/>
          </p:nvPr>
        </p:nvSpPr>
        <p:spPr>
          <a:xfrm>
            <a:off x="3887391" y="342901"/>
            <a:ext cx="4629000" cy="4053000"/>
          </a:xfrm>
          <a:prstGeom prst="rect">
            <a:avLst/>
          </a:prstGeom>
        </p:spPr>
        <p:txBody>
          <a:bodyPr anchorCtr="0" anchor="ctr" bIns="34275" lIns="68575" spcFirstLastPara="1" rIns="68575" wrap="square" tIns="34275">
            <a:noAutofit/>
          </a:bodyPr>
          <a:lstStyle/>
          <a:p>
            <a:pPr indent="0" lvl="0" marL="0" rtl="0" algn="l">
              <a:spcBef>
                <a:spcPts val="800"/>
              </a:spcBef>
              <a:spcAft>
                <a:spcPts val="0"/>
              </a:spcAft>
              <a:buNone/>
            </a:pPr>
            <a:r>
              <a:t/>
            </a:r>
            <a:endParaRPr/>
          </a:p>
        </p:txBody>
      </p:sp>
      <p:sp>
        <p:nvSpPr>
          <p:cNvPr id="182" name="Google Shape;182;p28"/>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183" name="Google Shape;183;p28"/>
          <p:cNvPicPr preferRelativeResize="0"/>
          <p:nvPr/>
        </p:nvPicPr>
        <p:blipFill>
          <a:blip r:embed="rId3">
            <a:alphaModFix/>
          </a:blip>
          <a:stretch>
            <a:fillRect/>
          </a:stretch>
        </p:blipFill>
        <p:spPr>
          <a:xfrm>
            <a:off x="615462" y="0"/>
            <a:ext cx="7913076" cy="4605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6"/>
          <p:cNvSpPr txBox="1"/>
          <p:nvPr>
            <p:ph type="title"/>
          </p:nvPr>
        </p:nvSpPr>
        <p:spPr>
          <a:xfrm>
            <a:off x="382781" y="260550"/>
            <a:ext cx="2949000" cy="7428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2700"/>
              <a:t>Focus Areas for Accreditation</a:t>
            </a:r>
            <a:endParaRPr sz="2700"/>
          </a:p>
        </p:txBody>
      </p:sp>
      <p:sp>
        <p:nvSpPr>
          <p:cNvPr id="313" name="Google Shape;313;p46"/>
          <p:cNvSpPr txBox="1"/>
          <p:nvPr>
            <p:ph idx="2" type="body"/>
          </p:nvPr>
        </p:nvSpPr>
        <p:spPr>
          <a:xfrm>
            <a:off x="382775" y="1309700"/>
            <a:ext cx="3038700" cy="3221700"/>
          </a:xfrm>
          <a:prstGeom prst="rect">
            <a:avLst/>
          </a:prstGeom>
        </p:spPr>
        <p:txBody>
          <a:bodyPr anchorCtr="0" anchor="t" bIns="34275" lIns="68575" spcFirstLastPara="1" rIns="68575" wrap="square" tIns="34275">
            <a:noAutofit/>
          </a:bodyPr>
          <a:lstStyle/>
          <a:p>
            <a:pPr indent="-304800" lvl="0" marL="342900" rtl="0" algn="l">
              <a:spcBef>
                <a:spcPts val="800"/>
              </a:spcBef>
              <a:spcAft>
                <a:spcPts val="0"/>
              </a:spcAft>
              <a:buSzPts val="2200"/>
              <a:buFont typeface="Open Sans"/>
              <a:buChar char="➔"/>
            </a:pPr>
            <a:r>
              <a:rPr b="1" lang="en" sz="2200" u="sng">
                <a:solidFill>
                  <a:schemeClr val="accent1"/>
                </a:solidFill>
                <a:latin typeface="Open Sans"/>
                <a:ea typeface="Open Sans"/>
                <a:cs typeface="Open Sans"/>
                <a:sym typeface="Open Sans"/>
                <a:hlinkClick r:id="rId3">
                  <a:extLst>
                    <a:ext uri="{A12FA001-AC4F-418D-AE19-62706E023703}">
                      <ahyp:hlinkClr val="tx"/>
                    </a:ext>
                  </a:extLst>
                </a:hlinkClick>
              </a:rPr>
              <a:t>Growth in Student Performance</a:t>
            </a:r>
            <a:r>
              <a:rPr b="1" lang="en" sz="2200">
                <a:solidFill>
                  <a:schemeClr val="accent1"/>
                </a:solidFill>
                <a:latin typeface="Open Sans"/>
                <a:ea typeface="Open Sans"/>
                <a:cs typeface="Open Sans"/>
                <a:sym typeface="Open Sans"/>
              </a:rPr>
              <a:t> </a:t>
            </a:r>
            <a:r>
              <a:rPr b="1" lang="en" sz="2200">
                <a:latin typeface="Open Sans"/>
                <a:ea typeface="Open Sans"/>
                <a:cs typeface="Open Sans"/>
                <a:sym typeface="Open Sans"/>
              </a:rPr>
              <a:t>(Results)</a:t>
            </a:r>
            <a:endParaRPr b="1" sz="2200">
              <a:latin typeface="Open Sans"/>
              <a:ea typeface="Open Sans"/>
              <a:cs typeface="Open Sans"/>
              <a:sym typeface="Open Sans"/>
            </a:endParaRPr>
          </a:p>
          <a:p>
            <a:pPr indent="0" lvl="0" marL="457200" rtl="0" algn="l">
              <a:spcBef>
                <a:spcPts val="800"/>
              </a:spcBef>
              <a:spcAft>
                <a:spcPts val="0"/>
              </a:spcAft>
              <a:buNone/>
            </a:pPr>
            <a:r>
              <a:t/>
            </a:r>
            <a:endParaRPr b="1" sz="2200">
              <a:latin typeface="Open Sans"/>
              <a:ea typeface="Open Sans"/>
              <a:cs typeface="Open Sans"/>
              <a:sym typeface="Open Sans"/>
            </a:endParaRPr>
          </a:p>
          <a:p>
            <a:pPr indent="-368300" lvl="0" marL="457200" rtl="0" algn="l">
              <a:spcBef>
                <a:spcPts val="800"/>
              </a:spcBef>
              <a:spcAft>
                <a:spcPts val="0"/>
              </a:spcAft>
              <a:buSzPts val="2200"/>
              <a:buFont typeface="Open Sans"/>
              <a:buChar char="➔"/>
            </a:pPr>
            <a:r>
              <a:rPr b="1" lang="en" sz="2200" u="sng">
                <a:solidFill>
                  <a:schemeClr val="accent1"/>
                </a:solidFill>
                <a:latin typeface="Open Sans"/>
                <a:ea typeface="Open Sans"/>
                <a:cs typeface="Open Sans"/>
                <a:sym typeface="Open Sans"/>
                <a:hlinkClick r:id="rId4">
                  <a:extLst>
                    <a:ext uri="{A12FA001-AC4F-418D-AE19-62706E023703}">
                      <ahyp:hlinkClr val="tx"/>
                    </a:ext>
                  </a:extLst>
                </a:hlinkClick>
              </a:rPr>
              <a:t>Process</a:t>
            </a:r>
            <a:endParaRPr b="1" sz="2200">
              <a:latin typeface="Open Sans"/>
              <a:ea typeface="Open Sans"/>
              <a:cs typeface="Open Sans"/>
              <a:sym typeface="Open Sans"/>
            </a:endParaRPr>
          </a:p>
          <a:p>
            <a:pPr indent="0" lvl="0" marL="0" rtl="0" algn="l">
              <a:spcBef>
                <a:spcPts val="800"/>
              </a:spcBef>
              <a:spcAft>
                <a:spcPts val="0"/>
              </a:spcAft>
              <a:buNone/>
            </a:pPr>
            <a:r>
              <a:t/>
            </a:r>
            <a:endParaRPr b="1" sz="2200">
              <a:latin typeface="Open Sans"/>
              <a:ea typeface="Open Sans"/>
              <a:cs typeface="Open Sans"/>
              <a:sym typeface="Open Sans"/>
            </a:endParaRPr>
          </a:p>
          <a:p>
            <a:pPr indent="-304800" lvl="0" marL="342900" rtl="0" algn="l">
              <a:spcBef>
                <a:spcPts val="800"/>
              </a:spcBef>
              <a:spcAft>
                <a:spcPts val="0"/>
              </a:spcAft>
              <a:buSzPts val="2200"/>
              <a:buFont typeface="Open Sans"/>
              <a:buChar char="➔"/>
            </a:pPr>
            <a:r>
              <a:rPr b="1" lang="en" sz="2200" u="sng">
                <a:solidFill>
                  <a:schemeClr val="accent1"/>
                </a:solidFill>
                <a:latin typeface="Open Sans"/>
                <a:ea typeface="Open Sans"/>
                <a:cs typeface="Open Sans"/>
                <a:sym typeface="Open Sans"/>
                <a:hlinkClick r:id="rId5">
                  <a:extLst>
                    <a:ext uri="{A12FA001-AC4F-418D-AE19-62706E023703}">
                      <ahyp:hlinkClr val="tx"/>
                    </a:ext>
                  </a:extLst>
                </a:hlinkClick>
              </a:rPr>
              <a:t>Compliance</a:t>
            </a:r>
            <a:endParaRPr b="1" sz="2200">
              <a:latin typeface="Open Sans"/>
              <a:ea typeface="Open Sans"/>
              <a:cs typeface="Open Sans"/>
              <a:sym typeface="Open Sans"/>
            </a:endParaRPr>
          </a:p>
          <a:p>
            <a:pPr indent="0" lvl="0" marL="0" rtl="0" algn="l">
              <a:spcBef>
                <a:spcPts val="800"/>
              </a:spcBef>
              <a:spcAft>
                <a:spcPts val="0"/>
              </a:spcAft>
              <a:buNone/>
            </a:pPr>
            <a:r>
              <a:t/>
            </a:r>
            <a:endParaRPr sz="1000"/>
          </a:p>
        </p:txBody>
      </p:sp>
      <p:pic>
        <p:nvPicPr>
          <p:cNvPr id="314" name="Google Shape;314;p46"/>
          <p:cNvPicPr preferRelativeResize="0"/>
          <p:nvPr/>
        </p:nvPicPr>
        <p:blipFill>
          <a:blip r:embed="rId6">
            <a:alphaModFix/>
          </a:blip>
          <a:stretch>
            <a:fillRect/>
          </a:stretch>
        </p:blipFill>
        <p:spPr>
          <a:xfrm>
            <a:off x="4107206" y="342900"/>
            <a:ext cx="4802213" cy="416420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7"/>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Focus Group Feedback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Focus Group Feedback</a:t>
            </a:r>
            <a:endParaRPr/>
          </a:p>
        </p:txBody>
      </p:sp>
      <p:sp>
        <p:nvSpPr>
          <p:cNvPr id="325" name="Google Shape;325;p48"/>
          <p:cNvSpPr txBox="1"/>
          <p:nvPr>
            <p:ph idx="4294967295" type="body"/>
          </p:nvPr>
        </p:nvSpPr>
        <p:spPr>
          <a:xfrm>
            <a:off x="629841" y="1543050"/>
            <a:ext cx="2949300" cy="28587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sz="1800"/>
              <a:t>S</a:t>
            </a:r>
            <a:r>
              <a:rPr lang="en" sz="1800"/>
              <a:t>uperintendents</a:t>
            </a:r>
            <a:endParaRPr sz="1800"/>
          </a:p>
          <a:p>
            <a:pPr indent="-342900" lvl="0" marL="457200" rtl="0" algn="l">
              <a:spcBef>
                <a:spcPts val="1000"/>
              </a:spcBef>
              <a:spcAft>
                <a:spcPts val="0"/>
              </a:spcAft>
              <a:buSzPts val="1800"/>
              <a:buChar char="●"/>
            </a:pPr>
            <a:r>
              <a:rPr lang="en" sz="1800"/>
              <a:t>Curriculum</a:t>
            </a:r>
            <a:r>
              <a:rPr lang="en" sz="1800"/>
              <a:t> Leaders</a:t>
            </a:r>
            <a:endParaRPr sz="1800"/>
          </a:p>
          <a:p>
            <a:pPr indent="-342900" lvl="0" marL="457200" rtl="0" algn="l">
              <a:spcBef>
                <a:spcPts val="1000"/>
              </a:spcBef>
              <a:spcAft>
                <a:spcPts val="0"/>
              </a:spcAft>
              <a:buSzPts val="1800"/>
              <a:buChar char="●"/>
            </a:pPr>
            <a:r>
              <a:rPr lang="en" sz="1800"/>
              <a:t>Accreditation Advisory Council</a:t>
            </a:r>
            <a:endParaRPr sz="1800"/>
          </a:p>
          <a:p>
            <a:pPr indent="-342900" lvl="0" marL="457200" rtl="0" algn="l">
              <a:spcBef>
                <a:spcPts val="1000"/>
              </a:spcBef>
              <a:spcAft>
                <a:spcPts val="1000"/>
              </a:spcAft>
              <a:buSzPts val="1800"/>
              <a:buChar char="●"/>
            </a:pPr>
            <a:r>
              <a:rPr lang="en" sz="1800"/>
              <a:t>KESA Regional Training Pilot Systems</a:t>
            </a:r>
            <a:endParaRPr sz="1800"/>
          </a:p>
        </p:txBody>
      </p:sp>
      <p:pic>
        <p:nvPicPr>
          <p:cNvPr id="326" name="Google Shape;326;p48"/>
          <p:cNvPicPr preferRelativeResize="0"/>
          <p:nvPr/>
        </p:nvPicPr>
        <p:blipFill>
          <a:blip r:embed="rId3">
            <a:alphaModFix/>
          </a:blip>
          <a:stretch>
            <a:fillRect/>
          </a:stretch>
        </p:blipFill>
        <p:spPr>
          <a:xfrm>
            <a:off x="4828174" y="152400"/>
            <a:ext cx="3392951" cy="4388500"/>
          </a:xfrm>
          <a:prstGeom prst="rect">
            <a:avLst/>
          </a:prstGeom>
          <a:noFill/>
          <a:ln cap="flat" cmpd="sng" w="9525">
            <a:solidFill>
              <a:schemeClr val="accent2"/>
            </a:solidFill>
            <a:prstDash val="solid"/>
            <a:round/>
            <a:headEnd len="sm" w="sm" type="none"/>
            <a:tailEnd len="sm" w="sm" type="none"/>
          </a:ln>
          <a:effectLst>
            <a:outerShdw blurRad="57150" rotWithShape="0" algn="bl" dir="7800000" dist="190500">
              <a:srgbClr val="000000">
                <a:alpha val="50000"/>
              </a:srgbClr>
            </a:outerShdw>
          </a:effectLst>
        </p:spPr>
      </p:pic>
      <p:sp>
        <p:nvSpPr>
          <p:cNvPr id="327" name="Google Shape;327;p48"/>
          <p:cNvSpPr txBox="1"/>
          <p:nvPr/>
        </p:nvSpPr>
        <p:spPr>
          <a:xfrm>
            <a:off x="8301075" y="1861800"/>
            <a:ext cx="665400" cy="6156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2023-</a:t>
            </a:r>
            <a:endParaRPr/>
          </a:p>
          <a:p>
            <a:pPr indent="0" lvl="0" marL="0" rtl="0" algn="ctr">
              <a:spcBef>
                <a:spcPts val="0"/>
              </a:spcBef>
              <a:spcAft>
                <a:spcPts val="0"/>
              </a:spcAft>
              <a:buNone/>
            </a:pPr>
            <a:r>
              <a:rPr lang="en"/>
              <a:t>2024</a:t>
            </a:r>
            <a:endParaRPr/>
          </a:p>
        </p:txBody>
      </p:sp>
      <p:sp>
        <p:nvSpPr>
          <p:cNvPr id="328" name="Google Shape;328;p48"/>
          <p:cNvSpPr txBox="1"/>
          <p:nvPr/>
        </p:nvSpPr>
        <p:spPr>
          <a:xfrm>
            <a:off x="8301075" y="3205750"/>
            <a:ext cx="665400" cy="6156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2023-</a:t>
            </a:r>
            <a:endParaRPr/>
          </a:p>
          <a:p>
            <a:pPr indent="0" lvl="0" marL="0" rtl="0" algn="ctr">
              <a:spcBef>
                <a:spcPts val="0"/>
              </a:spcBef>
              <a:spcAft>
                <a:spcPts val="0"/>
              </a:spcAft>
              <a:buNone/>
            </a:pPr>
            <a:r>
              <a:rPr lang="en"/>
              <a:t>2024</a:t>
            </a:r>
            <a:endParaRPr/>
          </a:p>
        </p:txBody>
      </p:sp>
      <p:sp>
        <p:nvSpPr>
          <p:cNvPr id="329" name="Google Shape;329;p48"/>
          <p:cNvSpPr txBox="1"/>
          <p:nvPr/>
        </p:nvSpPr>
        <p:spPr>
          <a:xfrm>
            <a:off x="4028325" y="3596425"/>
            <a:ext cx="665400" cy="4002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NOW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311700" y="110775"/>
            <a:ext cx="8520600" cy="906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u="sng">
                <a:solidFill>
                  <a:schemeClr val="accent2"/>
                </a:solidFill>
              </a:rPr>
              <a:t>Survey Legislation:</a:t>
            </a:r>
            <a:endParaRPr u="sng">
              <a:solidFill>
                <a:schemeClr val="accent2"/>
              </a:solidFill>
            </a:endParaRPr>
          </a:p>
          <a:p>
            <a:pPr indent="0" lvl="0" marL="0" rtl="0" algn="ctr">
              <a:spcBef>
                <a:spcPts val="0"/>
              </a:spcBef>
              <a:spcAft>
                <a:spcPts val="0"/>
              </a:spcAft>
              <a:buNone/>
            </a:pPr>
            <a:r>
              <a:rPr lang="en" u="sng">
                <a:solidFill>
                  <a:schemeClr val="accent2"/>
                </a:solidFill>
              </a:rPr>
              <a:t>Impact on Accreditation</a:t>
            </a:r>
            <a:endParaRPr u="sng">
              <a:solidFill>
                <a:schemeClr val="accent2"/>
              </a:solidFill>
            </a:endParaRPr>
          </a:p>
        </p:txBody>
      </p:sp>
      <p:sp>
        <p:nvSpPr>
          <p:cNvPr id="335" name="Google Shape;335;p49"/>
          <p:cNvSpPr txBox="1"/>
          <p:nvPr>
            <p:ph idx="1" type="body"/>
          </p:nvPr>
        </p:nvSpPr>
        <p:spPr>
          <a:xfrm>
            <a:off x="311700" y="1115550"/>
            <a:ext cx="8520600" cy="3529500"/>
          </a:xfrm>
          <a:prstGeom prst="rect">
            <a:avLst/>
          </a:prstGeom>
        </p:spPr>
        <p:txBody>
          <a:bodyPr anchorCtr="0" anchor="t" bIns="34275" lIns="68575" spcFirstLastPara="1" rIns="68575" wrap="square" tIns="34275">
            <a:noAutofit/>
          </a:bodyPr>
          <a:lstStyle/>
          <a:p>
            <a:pPr indent="-355600" lvl="0" marL="457200" rtl="0" algn="l">
              <a:spcBef>
                <a:spcPts val="1000"/>
              </a:spcBef>
              <a:spcAft>
                <a:spcPts val="0"/>
              </a:spcAft>
              <a:buClr>
                <a:schemeClr val="accent2"/>
              </a:buClr>
              <a:buSzPts val="2000"/>
              <a:buChar char="●"/>
            </a:pPr>
            <a:r>
              <a:rPr b="1" lang="en" sz="2000">
                <a:solidFill>
                  <a:schemeClr val="accent2"/>
                </a:solidFill>
              </a:rPr>
              <a:t>Continue the focus on social-emotional learning</a:t>
            </a:r>
            <a:endParaRPr b="1" sz="2000">
              <a:solidFill>
                <a:schemeClr val="accent2"/>
              </a:solidFill>
            </a:endParaRPr>
          </a:p>
          <a:p>
            <a:pPr indent="-355600" lvl="0" marL="457200" rtl="0" algn="l">
              <a:spcBef>
                <a:spcPts val="0"/>
              </a:spcBef>
              <a:spcAft>
                <a:spcPts val="0"/>
              </a:spcAft>
              <a:buClr>
                <a:schemeClr val="accent2"/>
              </a:buClr>
              <a:buSzPts val="2000"/>
              <a:buChar char="●"/>
            </a:pPr>
            <a:r>
              <a:rPr b="1" lang="en" sz="2000">
                <a:solidFill>
                  <a:schemeClr val="accent2"/>
                </a:solidFill>
              </a:rPr>
              <a:t>Use of universal screeners and climate surveys</a:t>
            </a:r>
            <a:endParaRPr b="1" sz="2000">
              <a:solidFill>
                <a:schemeClr val="accent2"/>
              </a:solidFill>
            </a:endParaRPr>
          </a:p>
          <a:p>
            <a:pPr indent="-355600" lvl="0" marL="457200" rtl="0" algn="l">
              <a:spcBef>
                <a:spcPts val="0"/>
              </a:spcBef>
              <a:spcAft>
                <a:spcPts val="0"/>
              </a:spcAft>
              <a:buClr>
                <a:schemeClr val="accent2"/>
              </a:buClr>
              <a:buSzPts val="2000"/>
              <a:buChar char="●"/>
            </a:pPr>
            <a:r>
              <a:rPr b="1" lang="en" sz="2000">
                <a:solidFill>
                  <a:schemeClr val="accent2"/>
                </a:solidFill>
              </a:rPr>
              <a:t>Alternatives to surveys for measuring SEG:</a:t>
            </a:r>
            <a:endParaRPr b="1" sz="2000">
              <a:solidFill>
                <a:schemeClr val="accent2"/>
              </a:solidFill>
            </a:endParaRPr>
          </a:p>
          <a:p>
            <a:pPr indent="0" lvl="0" marL="457200" rtl="0" algn="l">
              <a:spcBef>
                <a:spcPts val="500"/>
              </a:spcBef>
              <a:spcAft>
                <a:spcPts val="0"/>
              </a:spcAft>
              <a:buNone/>
            </a:pPr>
            <a:r>
              <a:rPr lang="en" sz="1600">
                <a:solidFill>
                  <a:schemeClr val="accent1"/>
                </a:solidFill>
              </a:rPr>
              <a:t>•</a:t>
            </a:r>
            <a:r>
              <a:rPr b="1" lang="en" sz="1600" u="sng">
                <a:solidFill>
                  <a:schemeClr val="accent1"/>
                </a:solidFill>
                <a:hlinkClick r:id="rId3">
                  <a:extLst>
                    <a:ext uri="{A12FA001-AC4F-418D-AE19-62706E023703}">
                      <ahyp:hlinkClr val="tx"/>
                    </a:ext>
                  </a:extLst>
                </a:hlinkClick>
              </a:rPr>
              <a:t>The Social-Emotional Growth Rubric</a:t>
            </a:r>
            <a:endParaRPr b="1" sz="1600" u="sng">
              <a:solidFill>
                <a:schemeClr val="accent1"/>
              </a:solidFill>
            </a:endParaRPr>
          </a:p>
          <a:p>
            <a:pPr indent="457200" lvl="0" marL="0" rtl="0" algn="l">
              <a:spcBef>
                <a:spcPts val="500"/>
              </a:spcBef>
              <a:spcAft>
                <a:spcPts val="0"/>
              </a:spcAft>
              <a:buNone/>
            </a:pPr>
            <a:r>
              <a:rPr lang="en" sz="1600">
                <a:solidFill>
                  <a:schemeClr val="accent2"/>
                </a:solidFill>
              </a:rPr>
              <a:t>•</a:t>
            </a:r>
            <a:r>
              <a:rPr b="1" lang="en" sz="1600">
                <a:solidFill>
                  <a:schemeClr val="accent2"/>
                </a:solidFill>
              </a:rPr>
              <a:t>Use existing measures such as:</a:t>
            </a:r>
            <a:endParaRPr b="1" sz="1600">
              <a:solidFill>
                <a:schemeClr val="accent2"/>
              </a:solidFill>
            </a:endParaRPr>
          </a:p>
          <a:p>
            <a:pPr indent="457200" lvl="0" marL="457200" rtl="0" algn="l">
              <a:spcBef>
                <a:spcPts val="500"/>
              </a:spcBef>
              <a:spcAft>
                <a:spcPts val="0"/>
              </a:spcAft>
              <a:buNone/>
            </a:pPr>
            <a:r>
              <a:rPr lang="en" sz="1200">
                <a:solidFill>
                  <a:schemeClr val="accent2"/>
                </a:solidFill>
              </a:rPr>
              <a:t>•</a:t>
            </a:r>
            <a:r>
              <a:rPr b="1" lang="en" sz="1200">
                <a:solidFill>
                  <a:schemeClr val="accent2"/>
                </a:solidFill>
              </a:rPr>
              <a:t>Attendance</a:t>
            </a:r>
            <a:endParaRPr b="1" sz="1200">
              <a:solidFill>
                <a:schemeClr val="accent2"/>
              </a:solidFill>
            </a:endParaRPr>
          </a:p>
          <a:p>
            <a:pPr indent="457200" lvl="0" marL="457200" rtl="0" algn="l">
              <a:spcBef>
                <a:spcPts val="500"/>
              </a:spcBef>
              <a:spcAft>
                <a:spcPts val="0"/>
              </a:spcAft>
              <a:buNone/>
            </a:pPr>
            <a:r>
              <a:rPr lang="en" sz="1200">
                <a:solidFill>
                  <a:schemeClr val="accent2"/>
                </a:solidFill>
              </a:rPr>
              <a:t>•</a:t>
            </a:r>
            <a:r>
              <a:rPr b="1" lang="en" sz="1200">
                <a:solidFill>
                  <a:schemeClr val="accent2"/>
                </a:solidFill>
              </a:rPr>
              <a:t>Discipline</a:t>
            </a:r>
            <a:endParaRPr b="1" sz="1200">
              <a:solidFill>
                <a:schemeClr val="accent2"/>
              </a:solidFill>
            </a:endParaRPr>
          </a:p>
          <a:p>
            <a:pPr indent="457200" lvl="0" marL="457200" rtl="0" algn="l">
              <a:spcBef>
                <a:spcPts val="500"/>
              </a:spcBef>
              <a:spcAft>
                <a:spcPts val="0"/>
              </a:spcAft>
              <a:buNone/>
            </a:pPr>
            <a:r>
              <a:rPr lang="en" sz="1200">
                <a:solidFill>
                  <a:schemeClr val="accent2"/>
                </a:solidFill>
              </a:rPr>
              <a:t>•</a:t>
            </a:r>
            <a:r>
              <a:rPr b="1" lang="en" sz="1200">
                <a:solidFill>
                  <a:schemeClr val="accent2"/>
                </a:solidFill>
              </a:rPr>
              <a:t>Grades</a:t>
            </a:r>
            <a:endParaRPr b="1" sz="1200">
              <a:solidFill>
                <a:schemeClr val="accent2"/>
              </a:solidFill>
            </a:endParaRPr>
          </a:p>
          <a:p>
            <a:pPr indent="0" lvl="0" marL="457200" rtl="0" algn="l">
              <a:spcBef>
                <a:spcPts val="500"/>
              </a:spcBef>
              <a:spcAft>
                <a:spcPts val="0"/>
              </a:spcAft>
              <a:buNone/>
            </a:pPr>
            <a:r>
              <a:rPr lang="en" sz="1600">
                <a:solidFill>
                  <a:schemeClr val="accent2"/>
                </a:solidFill>
              </a:rPr>
              <a:t>•</a:t>
            </a:r>
            <a:r>
              <a:rPr b="1" lang="en" sz="1600">
                <a:solidFill>
                  <a:schemeClr val="accent2"/>
                </a:solidFill>
              </a:rPr>
              <a:t>Standards based grading using</a:t>
            </a:r>
            <a:r>
              <a:rPr b="1" lang="en" sz="1600">
                <a:solidFill>
                  <a:srgbClr val="1C4587"/>
                </a:solidFill>
                <a:uFill>
                  <a:noFill/>
                </a:uFill>
                <a:hlinkClick r:id="rId4">
                  <a:extLst>
                    <a:ext uri="{A12FA001-AC4F-418D-AE19-62706E023703}">
                      <ahyp:hlinkClr val="tx"/>
                    </a:ext>
                  </a:extLst>
                </a:hlinkClick>
              </a:rPr>
              <a:t> </a:t>
            </a:r>
            <a:r>
              <a:rPr b="1" lang="en" sz="1600" u="sng">
                <a:solidFill>
                  <a:schemeClr val="accent1"/>
                </a:solidFill>
                <a:hlinkClick r:id="rId5">
                  <a:extLst>
                    <a:ext uri="{A12FA001-AC4F-418D-AE19-62706E023703}">
                      <ahyp:hlinkClr val="tx"/>
                    </a:ext>
                  </a:extLst>
                </a:hlinkClick>
              </a:rPr>
              <a:t>social emotional, character development standards</a:t>
            </a:r>
            <a:endParaRPr b="1" sz="1600" u="sng">
              <a:solidFill>
                <a:schemeClr val="accent1"/>
              </a:solidFill>
            </a:endParaRPr>
          </a:p>
          <a:p>
            <a:pPr indent="-355600" lvl="0" marL="457200" rtl="0" algn="l">
              <a:spcBef>
                <a:spcPts val="1000"/>
              </a:spcBef>
              <a:spcAft>
                <a:spcPts val="0"/>
              </a:spcAft>
              <a:buClr>
                <a:schemeClr val="accent2"/>
              </a:buClr>
              <a:buSzPts val="2000"/>
              <a:buChar char="●"/>
            </a:pPr>
            <a:r>
              <a:rPr b="1" lang="en" sz="2000">
                <a:solidFill>
                  <a:schemeClr val="accent2"/>
                </a:solidFill>
              </a:rPr>
              <a:t>Continue to use surveys, be open and transparent, and report aggregate data from students who opt-in</a:t>
            </a:r>
            <a:endParaRPr b="1" sz="2000">
              <a:solidFill>
                <a:schemeClr val="accent2"/>
              </a:solidFill>
            </a:endParaRPr>
          </a:p>
          <a:p>
            <a:pPr indent="0" lvl="0" marL="0" rtl="0" algn="l">
              <a:spcBef>
                <a:spcPts val="80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0"/>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Breakout Rooms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1"/>
          <p:cNvSpPr txBox="1"/>
          <p:nvPr>
            <p:ph type="title"/>
          </p:nvPr>
        </p:nvSpPr>
        <p:spPr>
          <a:xfrm>
            <a:off x="629841" y="342900"/>
            <a:ext cx="2949300" cy="1200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t/>
            </a:r>
            <a:endParaRPr/>
          </a:p>
        </p:txBody>
      </p:sp>
      <p:sp>
        <p:nvSpPr>
          <p:cNvPr id="346" name="Google Shape;346;p51"/>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347" name="Google Shape;347;p51"/>
          <p:cNvSpPr/>
          <p:nvPr>
            <p:ph idx="2" type="pic"/>
          </p:nvPr>
        </p:nvSpPr>
        <p:spPr>
          <a:xfrm>
            <a:off x="3887391" y="342901"/>
            <a:ext cx="4629000" cy="4053000"/>
          </a:xfrm>
          <a:prstGeom prst="rect">
            <a:avLst/>
          </a:prstGeom>
        </p:spPr>
        <p:txBody>
          <a:bodyPr anchorCtr="0" anchor="ctr" bIns="34275" lIns="68575" spcFirstLastPara="1" rIns="68575" wrap="square" tIns="34275">
            <a:noAutofit/>
          </a:bodyPr>
          <a:lstStyle/>
          <a:p>
            <a:pPr indent="0" lvl="0" marL="0" rtl="0" algn="l">
              <a:spcBef>
                <a:spcPts val="800"/>
              </a:spcBef>
              <a:spcAft>
                <a:spcPts val="0"/>
              </a:spcAft>
              <a:buNone/>
            </a:pPr>
            <a:r>
              <a:t/>
            </a:r>
            <a:endParaRPr/>
          </a:p>
        </p:txBody>
      </p:sp>
      <p:pic>
        <p:nvPicPr>
          <p:cNvPr id="348" name="Google Shape;348;p51"/>
          <p:cNvPicPr preferRelativeResize="0"/>
          <p:nvPr/>
        </p:nvPicPr>
        <p:blipFill>
          <a:blip r:embed="rId3">
            <a:alphaModFix/>
          </a:blip>
          <a:stretch>
            <a:fillRect/>
          </a:stretch>
        </p:blipFill>
        <p:spPr>
          <a:xfrm>
            <a:off x="0" y="0"/>
            <a:ext cx="9144000" cy="49339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2"/>
          <p:cNvSpPr txBox="1"/>
          <p:nvPr>
            <p:ph type="title"/>
          </p:nvPr>
        </p:nvSpPr>
        <p:spPr>
          <a:xfrm>
            <a:off x="628650" y="91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Year 1 Agenda</a:t>
            </a:r>
            <a:endParaRPr/>
          </a:p>
        </p:txBody>
      </p:sp>
      <p:sp>
        <p:nvSpPr>
          <p:cNvPr id="354" name="Google Shape;354;p52"/>
          <p:cNvSpPr txBox="1"/>
          <p:nvPr>
            <p:ph idx="1" type="body"/>
          </p:nvPr>
        </p:nvSpPr>
        <p:spPr>
          <a:xfrm>
            <a:off x="628650" y="1036876"/>
            <a:ext cx="7886700" cy="36081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Clr>
                <a:schemeClr val="accent1"/>
              </a:buClr>
              <a:buSzPts val="1400"/>
              <a:buAutoNum type="arabicPeriod"/>
            </a:pPr>
            <a:r>
              <a:rPr lang="en" u="sng">
                <a:solidFill>
                  <a:schemeClr val="accent1"/>
                </a:solidFill>
                <a:hlinkClick r:id="rId3">
                  <a:extLst>
                    <a:ext uri="{A12FA001-AC4F-418D-AE19-62706E023703}">
                      <ahyp:hlinkClr val="tx"/>
                    </a:ext>
                  </a:extLst>
                </a:hlinkClick>
              </a:rPr>
              <a:t>Phase 1 - Data Analysis &amp; Phase 2 - Setting Goals</a:t>
            </a:r>
            <a:endParaRPr>
              <a:solidFill>
                <a:schemeClr val="accent1"/>
              </a:solidFill>
            </a:endParaRPr>
          </a:p>
          <a:p>
            <a:pPr indent="0" lvl="0" marL="457200" rtl="0" algn="l">
              <a:spcBef>
                <a:spcPts val="800"/>
              </a:spcBef>
              <a:spcAft>
                <a:spcPts val="0"/>
              </a:spcAft>
              <a:buNone/>
            </a:pPr>
            <a:r>
              <a:t/>
            </a:r>
            <a:endParaRPr>
              <a:solidFill>
                <a:schemeClr val="accent1"/>
              </a:solidFill>
            </a:endParaRPr>
          </a:p>
          <a:p>
            <a:pPr indent="-317500" lvl="0" marL="457200" rtl="0" algn="l">
              <a:spcBef>
                <a:spcPts val="800"/>
              </a:spcBef>
              <a:spcAft>
                <a:spcPts val="0"/>
              </a:spcAft>
              <a:buClr>
                <a:schemeClr val="accent1"/>
              </a:buClr>
              <a:buSzPts val="1400"/>
              <a:buAutoNum type="arabicPeriod"/>
            </a:pPr>
            <a:r>
              <a:rPr lang="en" u="sng">
                <a:solidFill>
                  <a:schemeClr val="accent1"/>
                </a:solidFill>
                <a:hlinkClick r:id="rId4">
                  <a:extLst>
                    <a:ext uri="{A12FA001-AC4F-418D-AE19-62706E023703}">
                      <ahyp:hlinkClr val="tx"/>
                    </a:ext>
                  </a:extLst>
                </a:hlinkClick>
              </a:rPr>
              <a:t>Reporting Expectations for Year 1</a:t>
            </a:r>
            <a:endParaRPr>
              <a:solidFill>
                <a:schemeClr val="accent1"/>
              </a:solidFill>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AutoNum type="arabicPeriod"/>
            </a:pPr>
            <a:r>
              <a:rPr lang="en"/>
              <a:t>Discussion Questions:</a:t>
            </a:r>
            <a:endParaRPr/>
          </a:p>
          <a:p>
            <a:pPr indent="-317500" lvl="1" marL="914400" rtl="0" algn="l">
              <a:spcBef>
                <a:spcPts val="0"/>
              </a:spcBef>
              <a:spcAft>
                <a:spcPts val="0"/>
              </a:spcAft>
              <a:buSzPts val="1400"/>
              <a:buAutoNum type="alphaLcPeriod"/>
            </a:pPr>
            <a:r>
              <a:rPr lang="en"/>
              <a:t>What did you learn from the first cycle?</a:t>
            </a:r>
            <a:endParaRPr/>
          </a:p>
          <a:p>
            <a:pPr indent="-317500" lvl="1" marL="914400" rtl="0" algn="l">
              <a:spcBef>
                <a:spcPts val="0"/>
              </a:spcBef>
              <a:spcAft>
                <a:spcPts val="0"/>
              </a:spcAft>
              <a:buSzPts val="1400"/>
              <a:buAutoNum type="alphaLcPeriod"/>
            </a:pPr>
            <a:r>
              <a:rPr lang="en"/>
              <a:t>What’s important right now</a:t>
            </a:r>
            <a:endParaRPr/>
          </a:p>
          <a:p>
            <a:pPr indent="-317500" lvl="1" marL="914400" rtl="0" algn="l">
              <a:spcBef>
                <a:spcPts val="0"/>
              </a:spcBef>
              <a:spcAft>
                <a:spcPts val="0"/>
              </a:spcAft>
              <a:buSzPts val="1400"/>
              <a:buAutoNum type="alphaLcPeriod"/>
            </a:pPr>
            <a:r>
              <a:rPr lang="en"/>
              <a:t>What are your current challenges?</a:t>
            </a:r>
            <a:endParaRPr/>
          </a:p>
          <a:p>
            <a:pPr indent="-317500" lvl="1" marL="914400" rtl="0" algn="l">
              <a:spcBef>
                <a:spcPts val="0"/>
              </a:spcBef>
              <a:spcAft>
                <a:spcPts val="0"/>
              </a:spcAft>
              <a:buSzPts val="1400"/>
              <a:buAutoNum type="alphaLcPeriod"/>
            </a:pPr>
            <a:r>
              <a:rPr lang="en"/>
              <a:t>What do you want to accomplish by this time next year?</a:t>
            </a:r>
            <a:endParaRPr/>
          </a:p>
          <a:p>
            <a:pPr indent="0" lvl="0" marL="914400" rtl="0" algn="l">
              <a:spcBef>
                <a:spcPts val="800"/>
              </a:spcBef>
              <a:spcAft>
                <a:spcPts val="0"/>
              </a:spcAft>
              <a:buNone/>
            </a:pPr>
            <a:r>
              <a:t/>
            </a:r>
            <a:endParaRPr/>
          </a:p>
          <a:p>
            <a:pPr indent="-317500" lvl="0" marL="457200" rtl="0" algn="l">
              <a:spcBef>
                <a:spcPts val="800"/>
              </a:spcBef>
              <a:spcAft>
                <a:spcPts val="0"/>
              </a:spcAft>
              <a:buSzPts val="1400"/>
              <a:buAutoNum type="arabicPeriod"/>
            </a:pPr>
            <a:r>
              <a:rPr lang="en" sz="1800"/>
              <a:t>Q &amp; A</a:t>
            </a: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Years 2-4</a:t>
            </a:r>
            <a:endParaRPr/>
          </a:p>
        </p:txBody>
      </p:sp>
      <p:sp>
        <p:nvSpPr>
          <p:cNvPr id="360" name="Google Shape;360;p53"/>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SzPts val="1400"/>
              <a:buChar char="•"/>
            </a:pPr>
            <a:r>
              <a:rPr lang="en"/>
              <a:t>Continuous improvement process</a:t>
            </a:r>
            <a:endParaRPr/>
          </a:p>
          <a:p>
            <a:pPr indent="-317500" lvl="1" marL="914400" rtl="0" algn="l">
              <a:spcBef>
                <a:spcPts val="0"/>
              </a:spcBef>
              <a:spcAft>
                <a:spcPts val="0"/>
              </a:spcAft>
              <a:buClr>
                <a:schemeClr val="accent2"/>
              </a:buClr>
              <a:buSzPts val="1400"/>
              <a:buChar char="•"/>
            </a:pPr>
            <a:r>
              <a:rPr lang="en" u="sng">
                <a:solidFill>
                  <a:schemeClr val="accent1"/>
                </a:solidFill>
                <a:hlinkClick r:id="rId3">
                  <a:extLst>
                    <a:ext uri="{A12FA001-AC4F-418D-AE19-62706E023703}">
                      <ahyp:hlinkClr val="tx"/>
                    </a:ext>
                  </a:extLst>
                </a:hlinkClick>
              </a:rPr>
              <a:t>Compliance</a:t>
            </a:r>
            <a:endParaRPr>
              <a:solidFill>
                <a:schemeClr val="accent1"/>
              </a:solidFill>
            </a:endParaRPr>
          </a:p>
          <a:p>
            <a:pPr indent="-317500" lvl="1" marL="914400" rtl="0" algn="l">
              <a:spcBef>
                <a:spcPts val="0"/>
              </a:spcBef>
              <a:spcAft>
                <a:spcPts val="0"/>
              </a:spcAft>
              <a:buClr>
                <a:schemeClr val="accent2"/>
              </a:buClr>
              <a:buSzPts val="1400"/>
              <a:buChar char="•"/>
            </a:pPr>
            <a:r>
              <a:rPr lang="en" u="sng">
                <a:solidFill>
                  <a:schemeClr val="accent1"/>
                </a:solidFill>
                <a:hlinkClick r:id="rId4">
                  <a:extLst>
                    <a:ext uri="{A12FA001-AC4F-418D-AE19-62706E023703}">
                      <ahyp:hlinkClr val="tx"/>
                    </a:ext>
                  </a:extLst>
                </a:hlinkClick>
              </a:rPr>
              <a:t>Needs assessment and goals</a:t>
            </a:r>
            <a:endParaRPr>
              <a:solidFill>
                <a:schemeClr val="accent1"/>
              </a:solidFill>
            </a:endParaRPr>
          </a:p>
          <a:p>
            <a:pPr indent="-317500" lvl="1" marL="914400" rtl="0" algn="l">
              <a:spcBef>
                <a:spcPts val="0"/>
              </a:spcBef>
              <a:spcAft>
                <a:spcPts val="0"/>
              </a:spcAft>
              <a:buClr>
                <a:schemeClr val="accent2"/>
              </a:buClr>
              <a:buSzPts val="1400"/>
              <a:buChar char="•"/>
            </a:pPr>
            <a:r>
              <a:rPr lang="en" u="sng">
                <a:solidFill>
                  <a:schemeClr val="accent1"/>
                </a:solidFill>
                <a:hlinkClick r:id="rId5">
                  <a:extLst>
                    <a:ext uri="{A12FA001-AC4F-418D-AE19-62706E023703}">
                      <ahyp:hlinkClr val="tx"/>
                    </a:ext>
                  </a:extLst>
                </a:hlinkClick>
              </a:rPr>
              <a:t>Reporting expectations years 2 - 4</a:t>
            </a:r>
            <a:endParaRPr>
              <a:solidFill>
                <a:schemeClr val="accent1"/>
              </a:solidFill>
            </a:endParaRPr>
          </a:p>
          <a:p>
            <a:pPr indent="-317500" lvl="1" marL="914400" rtl="0" algn="l">
              <a:spcBef>
                <a:spcPts val="0"/>
              </a:spcBef>
              <a:spcAft>
                <a:spcPts val="0"/>
              </a:spcAft>
              <a:buClr>
                <a:schemeClr val="accent2"/>
              </a:buClr>
              <a:buSzPts val="1400"/>
              <a:buChar char="•"/>
            </a:pPr>
            <a:r>
              <a:rPr lang="en"/>
              <a:t>Strategies and strategy implementation (not reported in 22-23)</a:t>
            </a:r>
            <a:endParaRPr/>
          </a:p>
          <a:p>
            <a:pPr indent="-317500" lvl="1" marL="914400" rtl="0" algn="l">
              <a:spcBef>
                <a:spcPts val="0"/>
              </a:spcBef>
              <a:spcAft>
                <a:spcPts val="0"/>
              </a:spcAft>
              <a:buClr>
                <a:schemeClr val="accent2"/>
              </a:buClr>
              <a:buSzPts val="1400"/>
              <a:buChar char="•"/>
            </a:pPr>
            <a:r>
              <a:rPr lang="en"/>
              <a:t>Assurances (reported annually)</a:t>
            </a:r>
            <a:endParaRPr/>
          </a:p>
          <a:p>
            <a:pPr indent="-317500" lvl="0" marL="457200" rtl="0" algn="l">
              <a:spcBef>
                <a:spcPts val="0"/>
              </a:spcBef>
              <a:spcAft>
                <a:spcPts val="0"/>
              </a:spcAft>
              <a:buSzPts val="1400"/>
              <a:buChar char="•"/>
            </a:pPr>
            <a:r>
              <a:rPr lang="en"/>
              <a:t>Making the most of your OVT process</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Char char="•"/>
            </a:pPr>
            <a:r>
              <a:rPr lang="en"/>
              <a:t>Q &amp; A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4"/>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Year 5 - Agenda</a:t>
            </a:r>
            <a:endParaRPr/>
          </a:p>
        </p:txBody>
      </p:sp>
      <p:sp>
        <p:nvSpPr>
          <p:cNvPr id="366" name="Google Shape;366;p54"/>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17500" lvl="0" marL="457200" rtl="0" algn="l">
              <a:spcBef>
                <a:spcPts val="1000"/>
              </a:spcBef>
              <a:spcAft>
                <a:spcPts val="0"/>
              </a:spcAft>
              <a:buClr>
                <a:schemeClr val="accent2"/>
              </a:buClr>
              <a:buSzPts val="1400"/>
              <a:buChar char="●"/>
            </a:pPr>
            <a:r>
              <a:rPr lang="en"/>
              <a:t>Timeline: System Report → State Board Vote</a:t>
            </a:r>
            <a:endParaRPr/>
          </a:p>
          <a:p>
            <a:pPr indent="-317500" lvl="0" marL="457200" rtl="0" algn="l">
              <a:spcBef>
                <a:spcPts val="1000"/>
              </a:spcBef>
              <a:spcAft>
                <a:spcPts val="0"/>
              </a:spcAft>
              <a:buClr>
                <a:schemeClr val="accent2"/>
              </a:buClr>
              <a:buSzPts val="1400"/>
              <a:buChar char="●"/>
            </a:pPr>
            <a:r>
              <a:rPr lang="en"/>
              <a:t>Reporting Expectations</a:t>
            </a:r>
            <a:endParaRPr/>
          </a:p>
          <a:p>
            <a:pPr indent="-317500" lvl="1" marL="914400" rtl="0" algn="l">
              <a:spcBef>
                <a:spcPts val="1000"/>
              </a:spcBef>
              <a:spcAft>
                <a:spcPts val="0"/>
              </a:spcAft>
              <a:buClr>
                <a:schemeClr val="accent2"/>
              </a:buClr>
              <a:buSzPts val="1400"/>
              <a:buChar char="○"/>
            </a:pPr>
            <a:r>
              <a:rPr lang="en" u="sng">
                <a:solidFill>
                  <a:schemeClr val="accent1"/>
                </a:solidFill>
                <a:hlinkClick r:id="rId3">
                  <a:extLst>
                    <a:ext uri="{A12FA001-AC4F-418D-AE19-62706E023703}">
                      <ahyp:hlinkClr val="tx"/>
                    </a:ext>
                  </a:extLst>
                </a:hlinkClick>
              </a:rPr>
              <a:t>System &amp; OVT</a:t>
            </a:r>
            <a:endParaRPr>
              <a:solidFill>
                <a:schemeClr val="accent1"/>
              </a:solidFill>
            </a:endParaRPr>
          </a:p>
          <a:p>
            <a:pPr indent="-317500" lvl="1" marL="914400" rtl="0" algn="l">
              <a:spcBef>
                <a:spcPts val="1000"/>
              </a:spcBef>
              <a:spcAft>
                <a:spcPts val="0"/>
              </a:spcAft>
              <a:buClr>
                <a:schemeClr val="accent2"/>
              </a:buClr>
              <a:buSzPts val="1400"/>
              <a:buChar char="○"/>
            </a:pPr>
            <a:r>
              <a:rPr lang="en" u="sng">
                <a:solidFill>
                  <a:schemeClr val="accent1"/>
                </a:solidFill>
                <a:hlinkClick r:id="rId4">
                  <a:extLst>
                    <a:ext uri="{A12FA001-AC4F-418D-AE19-62706E023703}">
                      <ahyp:hlinkClr val="tx"/>
                    </a:ext>
                  </a:extLst>
                </a:hlinkClick>
              </a:rPr>
              <a:t>Accountability Report </a:t>
            </a:r>
            <a:r>
              <a:rPr lang="en"/>
              <a:t>&amp; Local Data </a:t>
            </a:r>
            <a:endParaRPr/>
          </a:p>
          <a:p>
            <a:pPr indent="-317500" lvl="0" marL="457200" rtl="0" algn="l">
              <a:spcBef>
                <a:spcPts val="1000"/>
              </a:spcBef>
              <a:spcAft>
                <a:spcPts val="0"/>
              </a:spcAft>
              <a:buClr>
                <a:schemeClr val="accent2"/>
              </a:buClr>
              <a:buSzPts val="1400"/>
              <a:buChar char="●"/>
            </a:pPr>
            <a:r>
              <a:rPr lang="en"/>
              <a:t>OVT Visit Date (</a:t>
            </a:r>
            <a:r>
              <a:rPr lang="en" u="sng">
                <a:solidFill>
                  <a:schemeClr val="accent1"/>
                </a:solidFill>
                <a:hlinkClick r:id="rId5">
                  <a:extLst>
                    <a:ext uri="{A12FA001-AC4F-418D-AE19-62706E023703}">
                      <ahyp:hlinkClr val="tx"/>
                    </a:ext>
                  </a:extLst>
                </a:hlinkClick>
              </a:rPr>
              <a:t>accreditation@ksde.org</a:t>
            </a:r>
            <a:r>
              <a:rPr lang="en"/>
              <a:t>) </a:t>
            </a:r>
            <a:endParaRPr/>
          </a:p>
          <a:p>
            <a:pPr indent="-317500" lvl="1" marL="914400" rtl="0" algn="l">
              <a:spcBef>
                <a:spcPts val="1000"/>
              </a:spcBef>
              <a:spcAft>
                <a:spcPts val="0"/>
              </a:spcAft>
              <a:buClr>
                <a:schemeClr val="accent1"/>
              </a:buClr>
              <a:buSzPts val="1400"/>
              <a:buChar char="○"/>
            </a:pPr>
            <a:r>
              <a:rPr lang="en" u="sng">
                <a:solidFill>
                  <a:schemeClr val="accent1"/>
                </a:solidFill>
                <a:hlinkClick r:id="rId6">
                  <a:extLst>
                    <a:ext uri="{A12FA001-AC4F-418D-AE19-62706E023703}">
                      <ahyp:hlinkClr val="tx"/>
                    </a:ext>
                  </a:extLst>
                </a:hlinkClick>
              </a:rPr>
              <a:t>Summer Check In Questions</a:t>
            </a:r>
            <a:endParaRPr>
              <a:solidFill>
                <a:schemeClr val="accent1"/>
              </a:solidFill>
            </a:endParaRPr>
          </a:p>
          <a:p>
            <a:pPr indent="-317500" lvl="0" marL="457200" rtl="0" algn="l">
              <a:spcBef>
                <a:spcPts val="1000"/>
              </a:spcBef>
              <a:spcAft>
                <a:spcPts val="0"/>
              </a:spcAft>
              <a:buClr>
                <a:schemeClr val="accent2"/>
              </a:buClr>
              <a:buSzPts val="1400"/>
              <a:buChar char="●"/>
            </a:pPr>
            <a:r>
              <a:rPr lang="en" u="sng">
                <a:solidFill>
                  <a:schemeClr val="accent1"/>
                </a:solidFill>
                <a:hlinkClick r:id="rId7">
                  <a:extLst>
                    <a:ext uri="{A12FA001-AC4F-418D-AE19-62706E023703}">
                      <ahyp:hlinkClr val="tx"/>
                    </a:ext>
                  </a:extLst>
                </a:hlinkClick>
              </a:rPr>
              <a:t>ARC Criteria</a:t>
            </a:r>
            <a:r>
              <a:rPr lang="en" u="sng">
                <a:hlinkClick r:id="rId8"/>
              </a:rPr>
              <a:t> </a:t>
            </a:r>
            <a:r>
              <a:rPr lang="en"/>
              <a:t> </a:t>
            </a:r>
            <a:endParaRPr>
              <a:solidFill>
                <a:schemeClr val="accent1"/>
              </a:solidFill>
            </a:endParaRPr>
          </a:p>
          <a:p>
            <a:pPr indent="-317500" lvl="0" marL="457200" rtl="0" algn="l">
              <a:spcBef>
                <a:spcPts val="1000"/>
              </a:spcBef>
              <a:spcAft>
                <a:spcPts val="0"/>
              </a:spcAft>
              <a:buClr>
                <a:schemeClr val="accent2"/>
              </a:buClr>
              <a:buSzPts val="1400"/>
              <a:buChar char="●"/>
            </a:pPr>
            <a:r>
              <a:rPr lang="en"/>
              <a:t>Q&amp;A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5"/>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Timeline</a:t>
            </a:r>
            <a:endParaRPr/>
          </a:p>
        </p:txBody>
      </p:sp>
      <p:sp>
        <p:nvSpPr>
          <p:cNvPr id="372" name="Google Shape;372;p55"/>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600"/>
              <a:t>System writes their year 5 report, uploads to app &amp; shares with OVT		October 12</a:t>
            </a:r>
            <a:endParaRPr sz="1600"/>
          </a:p>
          <a:p>
            <a:pPr indent="0" lvl="0" marL="0" rtl="0" algn="l">
              <a:spcBef>
                <a:spcPts val="800"/>
              </a:spcBef>
              <a:spcAft>
                <a:spcPts val="0"/>
              </a:spcAft>
              <a:buNone/>
            </a:pPr>
            <a:r>
              <a:rPr lang="en" sz="1600"/>
              <a:t>	30 Days	</a:t>
            </a:r>
            <a:endParaRPr sz="1600"/>
          </a:p>
          <a:p>
            <a:pPr indent="0" lvl="0" marL="0" rtl="0" algn="l">
              <a:spcBef>
                <a:spcPts val="800"/>
              </a:spcBef>
              <a:spcAft>
                <a:spcPts val="0"/>
              </a:spcAft>
              <a:buNone/>
            </a:pPr>
            <a:r>
              <a:rPr lang="en" sz="1600"/>
              <a:t>OVT Visit														November 12</a:t>
            </a:r>
            <a:endParaRPr sz="1600"/>
          </a:p>
          <a:p>
            <a:pPr indent="0" lvl="0" marL="0" rtl="0" algn="l">
              <a:spcBef>
                <a:spcPts val="800"/>
              </a:spcBef>
              <a:spcAft>
                <a:spcPts val="0"/>
              </a:spcAft>
              <a:buNone/>
            </a:pPr>
            <a:r>
              <a:rPr lang="en" sz="1600"/>
              <a:t>	30 Days</a:t>
            </a:r>
            <a:endParaRPr sz="1600"/>
          </a:p>
          <a:p>
            <a:pPr indent="0" lvl="0" marL="0" rtl="0" algn="l">
              <a:spcBef>
                <a:spcPts val="800"/>
              </a:spcBef>
              <a:spcAft>
                <a:spcPts val="0"/>
              </a:spcAft>
              <a:buNone/>
            </a:pPr>
            <a:r>
              <a:rPr lang="en" sz="1600"/>
              <a:t>OVT Report Submitted in the Authenticated App.						December 12</a:t>
            </a:r>
            <a:endParaRPr sz="1600"/>
          </a:p>
          <a:p>
            <a:pPr indent="0" lvl="0" marL="0" rtl="0" algn="l">
              <a:spcBef>
                <a:spcPts val="800"/>
              </a:spcBef>
              <a:spcAft>
                <a:spcPts val="0"/>
              </a:spcAft>
              <a:buNone/>
            </a:pPr>
            <a:r>
              <a:rPr lang="en" sz="1600"/>
              <a:t>	30 Days </a:t>
            </a:r>
            <a:endParaRPr sz="1600"/>
          </a:p>
          <a:p>
            <a:pPr indent="0" lvl="0" marL="0" rtl="0" algn="l">
              <a:spcBef>
                <a:spcPts val="800"/>
              </a:spcBef>
              <a:spcAft>
                <a:spcPts val="0"/>
              </a:spcAft>
              <a:buNone/>
            </a:pPr>
            <a:r>
              <a:rPr b="1" lang="en" sz="1600"/>
              <a:t>Materials to ARC &amp; Vote	</a:t>
            </a:r>
            <a:r>
              <a:rPr lang="en" sz="1600"/>
              <a:t>									January 12	</a:t>
            </a:r>
            <a:endParaRPr sz="1600"/>
          </a:p>
          <a:p>
            <a:pPr indent="0" lvl="0" marL="0" rtl="0" algn="l">
              <a:spcBef>
                <a:spcPts val="800"/>
              </a:spcBef>
              <a:spcAft>
                <a:spcPts val="0"/>
              </a:spcAft>
              <a:buNone/>
            </a:pPr>
            <a:r>
              <a:rPr lang="en" sz="1600"/>
              <a:t>	30 Days</a:t>
            </a:r>
            <a:endParaRPr sz="1600"/>
          </a:p>
          <a:p>
            <a:pPr indent="0" lvl="0" marL="0" rtl="0" algn="l">
              <a:spcBef>
                <a:spcPts val="800"/>
              </a:spcBef>
              <a:spcAft>
                <a:spcPts val="0"/>
              </a:spcAft>
              <a:buNone/>
            </a:pPr>
            <a:r>
              <a:rPr lang="en" sz="1600"/>
              <a:t>Board - Receive												February 12</a:t>
            </a:r>
            <a:endParaRPr sz="1600"/>
          </a:p>
          <a:p>
            <a:pPr indent="0" lvl="0" marL="0" rtl="0" algn="l">
              <a:spcBef>
                <a:spcPts val="800"/>
              </a:spcBef>
              <a:spcAft>
                <a:spcPts val="0"/>
              </a:spcAft>
              <a:buNone/>
            </a:pPr>
            <a:r>
              <a:rPr lang="en" sz="1600"/>
              <a:t>	30 Days</a:t>
            </a:r>
            <a:endParaRPr sz="1600"/>
          </a:p>
          <a:p>
            <a:pPr indent="0" lvl="0" marL="0" rtl="0" algn="l">
              <a:spcBef>
                <a:spcPts val="800"/>
              </a:spcBef>
              <a:spcAft>
                <a:spcPts val="0"/>
              </a:spcAft>
              <a:buNone/>
            </a:pPr>
            <a:r>
              <a:rPr lang="en" sz="1600"/>
              <a:t>Board Action													March 12 </a:t>
            </a:r>
            <a:endParaRPr sz="1600"/>
          </a:p>
          <a:p>
            <a:pPr indent="0" lvl="0" marL="0" rtl="0" algn="l">
              <a:spcBef>
                <a:spcPts val="800"/>
              </a:spcBef>
              <a:spcAft>
                <a:spcPts val="0"/>
              </a:spcAft>
              <a:buNone/>
            </a:pPr>
            <a:r>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9"/>
          <p:cNvPicPr preferRelativeResize="0"/>
          <p:nvPr/>
        </p:nvPicPr>
        <p:blipFill>
          <a:blip r:embed="rId3">
            <a:alphaModFix/>
          </a:blip>
          <a:stretch>
            <a:fillRect/>
          </a:stretch>
        </p:blipFill>
        <p:spPr>
          <a:xfrm>
            <a:off x="152400" y="152400"/>
            <a:ext cx="8797300" cy="4824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CBA - Component Baseline Analysis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7"/>
          <p:cNvSpPr txBox="1"/>
          <p:nvPr>
            <p:ph type="title"/>
          </p:nvPr>
        </p:nvSpPr>
        <p:spPr>
          <a:xfrm>
            <a:off x="477450" y="213875"/>
            <a:ext cx="4952400" cy="795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Component Baseline Analysis</a:t>
            </a:r>
            <a:endParaRPr/>
          </a:p>
        </p:txBody>
      </p:sp>
      <p:sp>
        <p:nvSpPr>
          <p:cNvPr id="383" name="Google Shape;383;p57"/>
          <p:cNvSpPr txBox="1"/>
          <p:nvPr>
            <p:ph idx="1" type="body"/>
          </p:nvPr>
        </p:nvSpPr>
        <p:spPr>
          <a:xfrm>
            <a:off x="513225" y="1314450"/>
            <a:ext cx="5692800" cy="3291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400"/>
              <a:t>What is it? </a:t>
            </a:r>
            <a:endParaRPr b="1" sz="1400"/>
          </a:p>
          <a:p>
            <a:pPr indent="-317500" lvl="0" marL="457200" rtl="0" algn="l">
              <a:spcBef>
                <a:spcPts val="800"/>
              </a:spcBef>
              <a:spcAft>
                <a:spcPts val="0"/>
              </a:spcAft>
              <a:buSzPts val="1400"/>
              <a:buChar char="●"/>
            </a:pPr>
            <a:r>
              <a:rPr lang="en" sz="1400"/>
              <a:t>Perception Survey </a:t>
            </a:r>
            <a:endParaRPr sz="1400"/>
          </a:p>
          <a:p>
            <a:pPr indent="0" lvl="0" marL="0" rtl="0" algn="l">
              <a:spcBef>
                <a:spcPts val="800"/>
              </a:spcBef>
              <a:spcAft>
                <a:spcPts val="0"/>
              </a:spcAft>
              <a:buNone/>
            </a:pPr>
            <a:r>
              <a:rPr b="1" lang="en" sz="1400"/>
              <a:t>Who takes it? </a:t>
            </a:r>
            <a:endParaRPr b="1" sz="1400"/>
          </a:p>
          <a:p>
            <a:pPr indent="-317500" lvl="0" marL="457200" rtl="0" algn="l">
              <a:spcBef>
                <a:spcPts val="800"/>
              </a:spcBef>
              <a:spcAft>
                <a:spcPts val="0"/>
              </a:spcAft>
              <a:buSzPts val="1400"/>
              <a:buChar char="●"/>
            </a:pPr>
            <a:r>
              <a:rPr lang="en" sz="1400"/>
              <a:t>All Certified Staff/Administrators</a:t>
            </a:r>
            <a:endParaRPr sz="1400"/>
          </a:p>
          <a:p>
            <a:pPr indent="0" lvl="0" marL="0" rtl="0" algn="l">
              <a:spcBef>
                <a:spcPts val="800"/>
              </a:spcBef>
              <a:spcAft>
                <a:spcPts val="0"/>
              </a:spcAft>
              <a:buNone/>
            </a:pPr>
            <a:r>
              <a:rPr b="1" lang="en" sz="1400"/>
              <a:t>How do you administer the </a:t>
            </a:r>
            <a:r>
              <a:rPr b="1" lang="en" sz="1400"/>
              <a:t>survey</a:t>
            </a:r>
            <a:r>
              <a:rPr b="1" lang="en" sz="1400"/>
              <a:t>? </a:t>
            </a:r>
            <a:endParaRPr b="1" sz="1400"/>
          </a:p>
          <a:p>
            <a:pPr indent="-317500" lvl="0" marL="457200" rtl="0" algn="l">
              <a:spcBef>
                <a:spcPts val="800"/>
              </a:spcBef>
              <a:spcAft>
                <a:spcPts val="0"/>
              </a:spcAft>
              <a:buSzPts val="1400"/>
              <a:buChar char="●"/>
            </a:pPr>
            <a:r>
              <a:rPr lang="en" sz="1400"/>
              <a:t>Via a Qualtrics Link (</a:t>
            </a:r>
            <a:r>
              <a:rPr lang="en" sz="1400" u="sng">
                <a:solidFill>
                  <a:srgbClr val="FFA400"/>
                </a:solidFill>
                <a:hlinkClick r:id="rId3">
                  <a:extLst>
                    <a:ext uri="{A12FA001-AC4F-418D-AE19-62706E023703}">
                      <ahyp:hlinkClr val="tx"/>
                    </a:ext>
                  </a:extLst>
                </a:hlinkClick>
              </a:rPr>
              <a:t>Preview Items</a:t>
            </a:r>
            <a:r>
              <a:rPr lang="en" sz="1400"/>
              <a:t>)</a:t>
            </a:r>
            <a:endParaRPr sz="1400"/>
          </a:p>
          <a:p>
            <a:pPr indent="0" lvl="0" marL="0" rtl="0" algn="l">
              <a:spcBef>
                <a:spcPts val="800"/>
              </a:spcBef>
              <a:spcAft>
                <a:spcPts val="0"/>
              </a:spcAft>
              <a:buNone/>
            </a:pPr>
            <a:r>
              <a:rPr b="1" lang="en" sz="1400"/>
              <a:t>How do I get my data? </a:t>
            </a:r>
            <a:endParaRPr b="1" sz="1400"/>
          </a:p>
          <a:p>
            <a:pPr indent="-317500" lvl="0" marL="457200" rtl="0" algn="l">
              <a:spcBef>
                <a:spcPts val="800"/>
              </a:spcBef>
              <a:spcAft>
                <a:spcPts val="0"/>
              </a:spcAft>
              <a:buSzPts val="1400"/>
              <a:buChar char="●"/>
            </a:pPr>
            <a:r>
              <a:rPr lang="en" sz="1400"/>
              <a:t>Email </a:t>
            </a:r>
            <a:r>
              <a:rPr lang="en" sz="1400" u="sng">
                <a:solidFill>
                  <a:schemeClr val="accent1"/>
                </a:solidFill>
                <a:hlinkClick r:id="rId4">
                  <a:extLst>
                    <a:ext uri="{A12FA001-AC4F-418D-AE19-62706E023703}">
                      <ahyp:hlinkClr val="tx"/>
                    </a:ext>
                  </a:extLst>
                </a:hlinkClick>
              </a:rPr>
              <a:t>accreditation@ksde.org</a:t>
            </a:r>
            <a:endParaRPr sz="1400">
              <a:solidFill>
                <a:schemeClr val="accent1"/>
              </a:solidFill>
            </a:endParaRPr>
          </a:p>
          <a:p>
            <a:pPr indent="0" lvl="0" marL="0" rtl="0" algn="l">
              <a:spcBef>
                <a:spcPts val="800"/>
              </a:spcBef>
              <a:spcAft>
                <a:spcPts val="0"/>
              </a:spcAft>
              <a:buNone/>
            </a:pPr>
            <a:r>
              <a:rPr b="1" lang="en" sz="1400"/>
              <a:t>How can I learn more? </a:t>
            </a:r>
            <a:endParaRPr b="1" sz="1400"/>
          </a:p>
          <a:p>
            <a:pPr indent="-317500" lvl="0" marL="457200" rtl="0" algn="l">
              <a:lnSpc>
                <a:spcPct val="115000"/>
              </a:lnSpc>
              <a:spcBef>
                <a:spcPts val="1200"/>
              </a:spcBef>
              <a:spcAft>
                <a:spcPts val="0"/>
              </a:spcAft>
              <a:buSzPts val="1400"/>
              <a:buChar char="●"/>
            </a:pPr>
            <a:r>
              <a:rPr lang="en" sz="1400">
                <a:solidFill>
                  <a:schemeClr val="accent2"/>
                </a:solidFill>
              </a:rPr>
              <a:t>Tuesday, August 30 from 9:00-9:30 am (</a:t>
            </a:r>
            <a:r>
              <a:rPr lang="en" sz="1400" u="sng">
                <a:solidFill>
                  <a:schemeClr val="accent1"/>
                </a:solidFill>
                <a:hlinkClick r:id="rId5">
                  <a:extLst>
                    <a:ext uri="{A12FA001-AC4F-418D-AE19-62706E023703}">
                      <ahyp:hlinkClr val="tx"/>
                    </a:ext>
                  </a:extLst>
                </a:hlinkClick>
              </a:rPr>
              <a:t>zoom link</a:t>
            </a:r>
            <a:r>
              <a:rPr lang="en" sz="1400">
                <a:solidFill>
                  <a:schemeClr val="accent2"/>
                </a:solidFill>
              </a:rPr>
              <a:t>; 791056)</a:t>
            </a:r>
            <a:endParaRPr sz="1400">
              <a:solidFill>
                <a:schemeClr val="accent2"/>
              </a:solidFill>
            </a:endParaRPr>
          </a:p>
          <a:p>
            <a:pPr indent="-317500" lvl="0" marL="457200" rtl="0" algn="l">
              <a:lnSpc>
                <a:spcPct val="115000"/>
              </a:lnSpc>
              <a:spcBef>
                <a:spcPts val="0"/>
              </a:spcBef>
              <a:spcAft>
                <a:spcPts val="0"/>
              </a:spcAft>
              <a:buSzPts val="1400"/>
              <a:buChar char="●"/>
            </a:pPr>
            <a:r>
              <a:rPr lang="en" sz="1400">
                <a:solidFill>
                  <a:schemeClr val="accent2"/>
                </a:solidFill>
              </a:rPr>
              <a:t>Thursday, September 1 from 1:00-1:30 pm (</a:t>
            </a:r>
            <a:r>
              <a:rPr lang="en" sz="1400" u="sng">
                <a:solidFill>
                  <a:schemeClr val="accent1"/>
                </a:solidFill>
                <a:hlinkClick r:id="rId6">
                  <a:extLst>
                    <a:ext uri="{A12FA001-AC4F-418D-AE19-62706E023703}">
                      <ahyp:hlinkClr val="tx"/>
                    </a:ext>
                  </a:extLst>
                </a:hlinkClick>
              </a:rPr>
              <a:t>zoom link</a:t>
            </a:r>
            <a:r>
              <a:rPr lang="en" sz="1400">
                <a:solidFill>
                  <a:schemeClr val="accent2"/>
                </a:solidFill>
              </a:rPr>
              <a:t>; 791056)</a:t>
            </a:r>
            <a:endParaRPr sz="1400">
              <a:solidFill>
                <a:schemeClr val="accent2"/>
              </a:solidFill>
            </a:endParaRPr>
          </a:p>
          <a:p>
            <a:pPr indent="0" lvl="0" marL="457200" rtl="0" algn="l">
              <a:spcBef>
                <a:spcPts val="1200"/>
              </a:spcBef>
              <a:spcAft>
                <a:spcPts val="0"/>
              </a:spcAft>
              <a:buNone/>
            </a:pPr>
            <a:r>
              <a:t/>
            </a:r>
            <a:endParaRPr sz="1400"/>
          </a:p>
        </p:txBody>
      </p:sp>
      <p:pic>
        <p:nvPicPr>
          <p:cNvPr id="384" name="Google Shape;384;p57"/>
          <p:cNvPicPr preferRelativeResize="0"/>
          <p:nvPr/>
        </p:nvPicPr>
        <p:blipFill>
          <a:blip r:embed="rId7">
            <a:alphaModFix/>
          </a:blip>
          <a:stretch>
            <a:fillRect/>
          </a:stretch>
        </p:blipFill>
        <p:spPr>
          <a:xfrm>
            <a:off x="5037375" y="1009475"/>
            <a:ext cx="3649999" cy="279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8"/>
          <p:cNvSpPr txBox="1"/>
          <p:nvPr>
            <p:ph type="title"/>
          </p:nvPr>
        </p:nvSpPr>
        <p:spPr>
          <a:xfrm>
            <a:off x="628650" y="207466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Closing &amp; Next Steps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a:t>
            </a:r>
            <a:r>
              <a:rPr lang="en"/>
              <a:t>’s next? </a:t>
            </a:r>
            <a:endParaRPr/>
          </a:p>
        </p:txBody>
      </p:sp>
      <p:sp>
        <p:nvSpPr>
          <p:cNvPr id="395" name="Google Shape;395;p59"/>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u="sng">
                <a:solidFill>
                  <a:schemeClr val="accent1"/>
                </a:solidFill>
                <a:hlinkClick r:id="rId3">
                  <a:extLst>
                    <a:ext uri="{A12FA001-AC4F-418D-AE19-62706E023703}">
                      <ahyp:hlinkClr val="tx"/>
                    </a:ext>
                  </a:extLst>
                </a:hlinkClick>
              </a:rPr>
              <a:t>KESA Webpage</a:t>
            </a:r>
            <a:endParaRPr>
              <a:solidFill>
                <a:schemeClr val="accent1"/>
              </a:solidFill>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en" u="sng">
                <a:solidFill>
                  <a:schemeClr val="accent1"/>
                </a:solidFill>
                <a:hlinkClick r:id="rId4">
                  <a:extLst>
                    <a:ext uri="{A12FA001-AC4F-418D-AE19-62706E023703}">
                      <ahyp:hlinkClr val="tx"/>
                    </a:ext>
                  </a:extLst>
                </a:hlinkClick>
              </a:rPr>
              <a:t>Training &amp; Calendar</a:t>
            </a:r>
            <a:endParaRPr>
              <a:solidFill>
                <a:schemeClr val="accent1"/>
              </a:solidFill>
            </a:endParaRPr>
          </a:p>
          <a:p>
            <a:pPr indent="0" lvl="0" marL="457200" rtl="0" algn="l">
              <a:spcBef>
                <a:spcPts val="800"/>
              </a:spcBef>
              <a:spcAft>
                <a:spcPts val="0"/>
              </a:spcAft>
              <a:buNone/>
            </a:pPr>
            <a:r>
              <a:t/>
            </a:r>
            <a:endParaRPr>
              <a:solidFill>
                <a:schemeClr val="accent1"/>
              </a:solidFill>
            </a:endParaRPr>
          </a:p>
          <a:p>
            <a:pPr indent="-361950" lvl="0" marL="457200" rtl="0" algn="l">
              <a:spcBef>
                <a:spcPts val="800"/>
              </a:spcBef>
              <a:spcAft>
                <a:spcPts val="0"/>
              </a:spcAft>
              <a:buSzPts val="2100"/>
              <a:buChar char="●"/>
            </a:pPr>
            <a:r>
              <a:rPr lang="en">
                <a:solidFill>
                  <a:schemeClr val="accent2"/>
                </a:solidFill>
              </a:rPr>
              <a:t>Communication &amp; </a:t>
            </a:r>
            <a:r>
              <a:rPr lang="en">
                <a:solidFill>
                  <a:schemeClr val="accent2"/>
                </a:solidFill>
              </a:rPr>
              <a:t>Connecting</a:t>
            </a:r>
            <a:r>
              <a:rPr lang="en">
                <a:solidFill>
                  <a:schemeClr val="accent2"/>
                </a:solidFill>
              </a:rPr>
              <a:t> with ADT</a:t>
            </a:r>
            <a:endParaRPr>
              <a:solidFill>
                <a:schemeClr val="accent2"/>
              </a:solidFill>
            </a:endParaRPr>
          </a:p>
          <a:p>
            <a:pPr indent="-342900" lvl="1" marL="914400" rtl="0" algn="l">
              <a:spcBef>
                <a:spcPts val="0"/>
              </a:spcBef>
              <a:spcAft>
                <a:spcPts val="0"/>
              </a:spcAft>
              <a:buClr>
                <a:schemeClr val="accent2"/>
              </a:buClr>
              <a:buSzPts val="1800"/>
              <a:buChar char="○"/>
            </a:pPr>
            <a:r>
              <a:rPr lang="en">
                <a:solidFill>
                  <a:schemeClr val="accent2"/>
                </a:solidFill>
              </a:rPr>
              <a:t>Authenticated Application Technical Assistance</a:t>
            </a:r>
            <a:endParaRPr>
              <a:solidFill>
                <a:schemeClr val="accent2"/>
              </a:solidFill>
            </a:endParaRPr>
          </a:p>
          <a:p>
            <a:pPr indent="-323850" lvl="2" marL="1371600" rtl="0" algn="l">
              <a:spcBef>
                <a:spcPts val="0"/>
              </a:spcBef>
              <a:spcAft>
                <a:spcPts val="0"/>
              </a:spcAft>
              <a:buClr>
                <a:schemeClr val="accent2"/>
              </a:buClr>
              <a:buSzPts val="1500"/>
              <a:buChar char="■"/>
            </a:pPr>
            <a:r>
              <a:rPr lang="en">
                <a:solidFill>
                  <a:schemeClr val="accent2"/>
                </a:solidFill>
              </a:rPr>
              <a:t>Sign On/</a:t>
            </a:r>
            <a:r>
              <a:rPr lang="en">
                <a:solidFill>
                  <a:schemeClr val="accent2"/>
                </a:solidFill>
              </a:rPr>
              <a:t>Login</a:t>
            </a:r>
            <a:r>
              <a:rPr lang="en">
                <a:solidFill>
                  <a:schemeClr val="accent2"/>
                </a:solidFill>
              </a:rPr>
              <a:t> = </a:t>
            </a:r>
            <a:r>
              <a:rPr lang="en" u="sng">
                <a:solidFill>
                  <a:schemeClr val="accent1"/>
                </a:solidFill>
                <a:highlight>
                  <a:srgbClr val="FFFFFF"/>
                </a:highlight>
              </a:rPr>
              <a:t>helpdesk@ksde.org</a:t>
            </a:r>
            <a:r>
              <a:rPr lang="en" sz="1600" u="sng">
                <a:solidFill>
                  <a:schemeClr val="accent1"/>
                </a:solidFill>
              </a:rPr>
              <a:t> </a:t>
            </a:r>
            <a:endParaRPr sz="1600" u="sng">
              <a:solidFill>
                <a:schemeClr val="accent1"/>
              </a:solidFill>
            </a:endParaRPr>
          </a:p>
          <a:p>
            <a:pPr indent="-323850" lvl="2" marL="1371600" rtl="0" algn="l">
              <a:spcBef>
                <a:spcPts val="0"/>
              </a:spcBef>
              <a:spcAft>
                <a:spcPts val="0"/>
              </a:spcAft>
              <a:buClr>
                <a:schemeClr val="accent2"/>
              </a:buClr>
              <a:buSzPts val="1500"/>
              <a:buChar char="■"/>
            </a:pPr>
            <a:r>
              <a:rPr lang="en">
                <a:solidFill>
                  <a:schemeClr val="accent2"/>
                </a:solidFill>
              </a:rPr>
              <a:t>Content = </a:t>
            </a:r>
            <a:r>
              <a:rPr lang="en" u="sng">
                <a:solidFill>
                  <a:schemeClr val="accent1"/>
                </a:solidFill>
                <a:hlinkClick r:id="rId5">
                  <a:extLst>
                    <a:ext uri="{A12FA001-AC4F-418D-AE19-62706E023703}">
                      <ahyp:hlinkClr val="tx"/>
                    </a:ext>
                  </a:extLst>
                </a:hlinkClick>
              </a:rPr>
              <a:t>accreditation@ksde.org</a:t>
            </a:r>
            <a:r>
              <a:rPr lang="en">
                <a:solidFill>
                  <a:schemeClr val="accent1"/>
                </a:solidFill>
              </a:rPr>
              <a:t> </a:t>
            </a:r>
            <a:endParaRPr>
              <a:solidFill>
                <a:schemeClr val="accent1"/>
              </a:solidFill>
            </a:endParaRPr>
          </a:p>
          <a:p>
            <a:pPr indent="-342900" lvl="1" marL="914400" rtl="0" algn="l">
              <a:spcBef>
                <a:spcPts val="0"/>
              </a:spcBef>
              <a:spcAft>
                <a:spcPts val="0"/>
              </a:spcAft>
              <a:buClr>
                <a:schemeClr val="accent2"/>
              </a:buClr>
              <a:buSzPts val="1800"/>
              <a:buChar char="○"/>
            </a:pPr>
            <a:r>
              <a:rPr lang="en">
                <a:solidFill>
                  <a:schemeClr val="accent2"/>
                </a:solidFill>
              </a:rPr>
              <a:t>All other questions</a:t>
            </a:r>
            <a:endParaRPr>
              <a:solidFill>
                <a:schemeClr val="accent2"/>
              </a:solidFill>
            </a:endParaRPr>
          </a:p>
          <a:p>
            <a:pPr indent="-323850" lvl="2" marL="1371600" rtl="0" algn="l">
              <a:spcBef>
                <a:spcPts val="0"/>
              </a:spcBef>
              <a:spcAft>
                <a:spcPts val="0"/>
              </a:spcAft>
              <a:buClr>
                <a:schemeClr val="accent2"/>
              </a:buClr>
              <a:buSzPts val="1500"/>
              <a:buChar char="■"/>
            </a:pPr>
            <a:r>
              <a:rPr lang="en" u="sng">
                <a:solidFill>
                  <a:schemeClr val="accent1"/>
                </a:solidFill>
                <a:hlinkClick r:id="rId6">
                  <a:extLst>
                    <a:ext uri="{A12FA001-AC4F-418D-AE19-62706E023703}">
                      <ahyp:hlinkClr val="tx"/>
                    </a:ext>
                  </a:extLst>
                </a:hlinkClick>
              </a:rPr>
              <a:t>accreditation@ksde.org</a:t>
            </a:r>
            <a:r>
              <a:rPr lang="en">
                <a:solidFill>
                  <a:schemeClr val="accent1"/>
                </a:solidFill>
              </a:rPr>
              <a:t> </a:t>
            </a:r>
            <a:endParaRPr>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idx="1" type="body"/>
          </p:nvPr>
        </p:nvSpPr>
        <p:spPr>
          <a:xfrm>
            <a:off x="2622901" y="2376050"/>
            <a:ext cx="3898200" cy="1765500"/>
          </a:xfrm>
          <a:prstGeom prst="rect">
            <a:avLst/>
          </a:prstGeom>
          <a:noFill/>
          <a:ln>
            <a:noFill/>
          </a:ln>
        </p:spPr>
        <p:txBody>
          <a:bodyPr anchorCtr="0" anchor="ctr" bIns="34275" lIns="68575" spcFirstLastPara="1" rIns="68575" wrap="square" tIns="34275">
            <a:normAutofit/>
          </a:bodyPr>
          <a:lstStyle/>
          <a:p>
            <a:pPr indent="0" lvl="1" marL="342900" rtl="0" algn="ctr">
              <a:lnSpc>
                <a:spcPct val="150000"/>
              </a:lnSpc>
              <a:spcBef>
                <a:spcPts val="0"/>
              </a:spcBef>
              <a:spcAft>
                <a:spcPts val="0"/>
              </a:spcAft>
              <a:buSzPts val="1500"/>
              <a:buNone/>
            </a:pPr>
            <a:r>
              <a:rPr lang="en" sz="1800"/>
              <a:t>Accreditation and Design Team</a:t>
            </a:r>
            <a:br>
              <a:rPr lang="en" sz="1800"/>
            </a:br>
            <a:r>
              <a:rPr lang="en" sz="1800"/>
              <a:t>(785) 296-8012</a:t>
            </a:r>
            <a:br>
              <a:rPr lang="en" sz="1800"/>
            </a:br>
            <a:r>
              <a:rPr lang="en" sz="1800" u="sng">
                <a:solidFill>
                  <a:schemeClr val="hlink"/>
                </a:solidFill>
                <a:hlinkClick r:id="rId3"/>
              </a:rPr>
              <a:t>accreditation@ksde.org </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1"/>
          <p:cNvSpPr txBox="1"/>
          <p:nvPr>
            <p:ph idx="1" type="body"/>
          </p:nvPr>
        </p:nvSpPr>
        <p:spPr>
          <a:xfrm>
            <a:off x="654375" y="473250"/>
            <a:ext cx="2949300" cy="3792300"/>
          </a:xfrm>
          <a:prstGeom prst="rect">
            <a:avLst/>
          </a:prstGeom>
        </p:spPr>
        <p:txBody>
          <a:bodyPr anchorCtr="0" anchor="ctr" bIns="34275" lIns="68575" spcFirstLastPara="1" rIns="68575" wrap="square" tIns="34275">
            <a:noAutofit/>
          </a:bodyPr>
          <a:lstStyle/>
          <a:p>
            <a:pPr indent="0" lvl="0" marL="0" rtl="0" algn="ctr">
              <a:spcBef>
                <a:spcPts val="800"/>
              </a:spcBef>
              <a:spcAft>
                <a:spcPts val="0"/>
              </a:spcAft>
              <a:buNone/>
            </a:pPr>
            <a:r>
              <a:rPr lang="en" sz="4500"/>
              <a:t>Wishing you a great year ahead!</a:t>
            </a:r>
            <a:endParaRPr sz="4500"/>
          </a:p>
        </p:txBody>
      </p:sp>
      <p:pic>
        <p:nvPicPr>
          <p:cNvPr id="406" name="Google Shape;406;p61"/>
          <p:cNvPicPr preferRelativeResize="0"/>
          <p:nvPr/>
        </p:nvPicPr>
        <p:blipFill>
          <a:blip r:embed="rId3">
            <a:alphaModFix/>
          </a:blip>
          <a:stretch>
            <a:fillRect/>
          </a:stretch>
        </p:blipFill>
        <p:spPr>
          <a:xfrm>
            <a:off x="4051150" y="404325"/>
            <a:ext cx="4628999" cy="3930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a:off x="1078175" y="0"/>
            <a:ext cx="6358351" cy="5175799"/>
          </a:xfrm>
          <a:prstGeom prst="rect">
            <a:avLst/>
          </a:prstGeom>
          <a:noFill/>
          <a:ln>
            <a:noFill/>
          </a:ln>
        </p:spPr>
      </p:pic>
      <p:sp>
        <p:nvSpPr>
          <p:cNvPr id="194" name="Google Shape;194;p30"/>
          <p:cNvSpPr/>
          <p:nvPr/>
        </p:nvSpPr>
        <p:spPr>
          <a:xfrm>
            <a:off x="5836620" y="3006975"/>
            <a:ext cx="1697425" cy="1819075"/>
          </a:xfrm>
          <a:custGeom>
            <a:rect b="b" l="l" r="r" t="t"/>
            <a:pathLst>
              <a:path extrusionOk="0" h="72763" w="67897">
                <a:moveTo>
                  <a:pt x="48874" y="0"/>
                </a:moveTo>
                <a:cubicBezTo>
                  <a:pt x="35974" y="0"/>
                  <a:pt x="22586" y="3493"/>
                  <a:pt x="11524" y="10129"/>
                </a:cubicBezTo>
                <a:cubicBezTo>
                  <a:pt x="2483" y="15552"/>
                  <a:pt x="5658" y="30431"/>
                  <a:pt x="3927" y="40831"/>
                </a:cubicBezTo>
                <a:cubicBezTo>
                  <a:pt x="2822" y="47470"/>
                  <a:pt x="-1738" y="54523"/>
                  <a:pt x="762" y="60772"/>
                </a:cubicBezTo>
                <a:cubicBezTo>
                  <a:pt x="2565" y="65279"/>
                  <a:pt x="7182" y="68414"/>
                  <a:pt x="11524" y="70584"/>
                </a:cubicBezTo>
                <a:cubicBezTo>
                  <a:pt x="16558" y="73100"/>
                  <a:pt x="22700" y="71925"/>
                  <a:pt x="28300" y="72484"/>
                </a:cubicBezTo>
                <a:cubicBezTo>
                  <a:pt x="41755" y="73827"/>
                  <a:pt x="60235" y="70334"/>
                  <a:pt x="66282" y="58240"/>
                </a:cubicBezTo>
                <a:cubicBezTo>
                  <a:pt x="70913" y="48977"/>
                  <a:pt x="64379" y="37495"/>
                  <a:pt x="61535" y="27537"/>
                </a:cubicBezTo>
                <a:cubicBezTo>
                  <a:pt x="58722" y="17690"/>
                  <a:pt x="57005" y="3558"/>
                  <a:pt x="47291" y="316"/>
                </a:cubicBezTo>
              </a:path>
            </a:pathLst>
          </a:custGeom>
          <a:noFill/>
          <a:ln cap="flat" cmpd="sng" w="38100">
            <a:solidFill>
              <a:srgbClr val="FFA400"/>
            </a:solidFill>
            <a:prstDash val="solid"/>
            <a:round/>
            <a:headEnd len="med" w="med" type="none"/>
            <a:tailEnd len="med" w="med" type="none"/>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00" name="Google Shape;200;p31"/>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01" name="Google Shape;201;p31"/>
          <p:cNvPicPr preferRelativeResize="0"/>
          <p:nvPr/>
        </p:nvPicPr>
        <p:blipFill>
          <a:blip r:embed="rId3">
            <a:alphaModFix/>
          </a:blip>
          <a:stretch>
            <a:fillRect/>
          </a:stretch>
        </p:blipFill>
        <p:spPr>
          <a:xfrm>
            <a:off x="152400" y="152400"/>
            <a:ext cx="8840026" cy="450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3688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Objectives</a:t>
            </a:r>
            <a:endParaRPr/>
          </a:p>
        </p:txBody>
      </p:sp>
      <p:sp>
        <p:nvSpPr>
          <p:cNvPr id="207" name="Google Shape;207;p32"/>
          <p:cNvSpPr txBox="1"/>
          <p:nvPr>
            <p:ph idx="1" type="body"/>
          </p:nvPr>
        </p:nvSpPr>
        <p:spPr>
          <a:xfrm>
            <a:off x="311700" y="1381075"/>
            <a:ext cx="8520600" cy="2500500"/>
          </a:xfrm>
          <a:prstGeom prst="rect">
            <a:avLst/>
          </a:prstGeom>
        </p:spPr>
        <p:txBody>
          <a:bodyPr anchorCtr="0" anchor="t" bIns="34275" lIns="68575" spcFirstLastPara="1" rIns="68575" wrap="square" tIns="34275">
            <a:noAutofit/>
          </a:bodyPr>
          <a:lstStyle/>
          <a:p>
            <a:pPr indent="-361950" lvl="0" marL="457200" rtl="0" algn="l">
              <a:lnSpc>
                <a:spcPct val="150000"/>
              </a:lnSpc>
              <a:spcBef>
                <a:spcPts val="800"/>
              </a:spcBef>
              <a:spcAft>
                <a:spcPts val="0"/>
              </a:spcAft>
              <a:buSzPts val="2100"/>
              <a:buChar char="●"/>
            </a:pPr>
            <a:r>
              <a:rPr lang="en"/>
              <a:t>Re-focus on the State Vision for Education and Board Outcomes </a:t>
            </a:r>
            <a:endParaRPr/>
          </a:p>
          <a:p>
            <a:pPr indent="-361950" lvl="0" marL="457200" rtl="0" algn="l">
              <a:lnSpc>
                <a:spcPct val="150000"/>
              </a:lnSpc>
              <a:spcBef>
                <a:spcPts val="0"/>
              </a:spcBef>
              <a:spcAft>
                <a:spcPts val="0"/>
              </a:spcAft>
              <a:buSzPts val="2100"/>
              <a:buChar char="●"/>
            </a:pPr>
            <a:r>
              <a:rPr lang="en"/>
              <a:t>Understand the definition of accreditation in Kansas </a:t>
            </a:r>
            <a:endParaRPr/>
          </a:p>
          <a:p>
            <a:pPr indent="-361950" lvl="0" marL="457200" rtl="0" algn="l">
              <a:lnSpc>
                <a:spcPct val="150000"/>
              </a:lnSpc>
              <a:spcBef>
                <a:spcPts val="0"/>
              </a:spcBef>
              <a:spcAft>
                <a:spcPts val="0"/>
              </a:spcAft>
              <a:buSzPts val="2100"/>
              <a:buChar char="●"/>
            </a:pPr>
            <a:r>
              <a:rPr lang="en"/>
              <a:t>Identify your next steps in KESA for the 2022-2023 school year</a:t>
            </a:r>
            <a:endParaRPr/>
          </a:p>
          <a:p>
            <a:pPr indent="-361950" lvl="0" marL="457200" rtl="0" algn="l">
              <a:lnSpc>
                <a:spcPct val="150000"/>
              </a:lnSpc>
              <a:spcBef>
                <a:spcPts val="0"/>
              </a:spcBef>
              <a:spcAft>
                <a:spcPts val="0"/>
              </a:spcAft>
              <a:buSzPts val="2100"/>
              <a:buChar char="●"/>
            </a:pPr>
            <a:r>
              <a:rPr lang="en"/>
              <a:t>Clarity around ‘what’s next’ for Accreditation and Design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2164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Agenda </a:t>
            </a:r>
            <a:endParaRPr/>
          </a:p>
        </p:txBody>
      </p:sp>
      <p:sp>
        <p:nvSpPr>
          <p:cNvPr id="213" name="Google Shape;213;p33"/>
          <p:cNvSpPr txBox="1"/>
          <p:nvPr>
            <p:ph idx="1" type="body"/>
          </p:nvPr>
        </p:nvSpPr>
        <p:spPr>
          <a:xfrm>
            <a:off x="284225" y="1000075"/>
            <a:ext cx="8520600" cy="3416400"/>
          </a:xfrm>
          <a:prstGeom prst="rect">
            <a:avLst/>
          </a:prstGeom>
        </p:spPr>
        <p:txBody>
          <a:bodyPr anchorCtr="0" anchor="t" bIns="34275" lIns="68575" spcFirstLastPara="1" rIns="68575" wrap="square" tIns="34275">
            <a:noAutofit/>
          </a:bodyPr>
          <a:lstStyle/>
          <a:p>
            <a:pPr indent="-349250" lvl="0" marL="457200" rtl="0" algn="l">
              <a:lnSpc>
                <a:spcPct val="150000"/>
              </a:lnSpc>
              <a:spcBef>
                <a:spcPts val="800"/>
              </a:spcBef>
              <a:spcAft>
                <a:spcPts val="0"/>
              </a:spcAft>
              <a:buSzPts val="1900"/>
              <a:buChar char="●"/>
            </a:pPr>
            <a:r>
              <a:rPr lang="en" sz="1900"/>
              <a:t>Welcome &amp; Initial Polls </a:t>
            </a:r>
            <a:endParaRPr sz="1600"/>
          </a:p>
          <a:p>
            <a:pPr indent="-349250" lvl="0" marL="457200" rtl="0" algn="l">
              <a:lnSpc>
                <a:spcPct val="150000"/>
              </a:lnSpc>
              <a:spcBef>
                <a:spcPts val="0"/>
              </a:spcBef>
              <a:spcAft>
                <a:spcPts val="0"/>
              </a:spcAft>
              <a:buSzPts val="1900"/>
              <a:buChar char="●"/>
            </a:pPr>
            <a:r>
              <a:rPr lang="en" sz="1900"/>
              <a:t>Vision &amp; State Board Outcomes </a:t>
            </a:r>
            <a:endParaRPr sz="1600"/>
          </a:p>
          <a:p>
            <a:pPr indent="-349250" lvl="0" marL="457200" rtl="0" algn="l">
              <a:lnSpc>
                <a:spcPct val="150000"/>
              </a:lnSpc>
              <a:spcBef>
                <a:spcPts val="0"/>
              </a:spcBef>
              <a:spcAft>
                <a:spcPts val="0"/>
              </a:spcAft>
              <a:buSzPts val="1900"/>
              <a:buChar char="●"/>
            </a:pPr>
            <a:r>
              <a:rPr lang="en" sz="1900"/>
              <a:t>KESA &amp; What it means to be accredited</a:t>
            </a:r>
            <a:endParaRPr sz="1900"/>
          </a:p>
          <a:p>
            <a:pPr indent="-349250" lvl="0" marL="457200" rtl="0" algn="l">
              <a:lnSpc>
                <a:spcPct val="150000"/>
              </a:lnSpc>
              <a:spcBef>
                <a:spcPts val="0"/>
              </a:spcBef>
              <a:spcAft>
                <a:spcPts val="0"/>
              </a:spcAft>
              <a:buSzPts val="1900"/>
              <a:buChar char="●"/>
            </a:pPr>
            <a:r>
              <a:rPr lang="en" sz="1900"/>
              <a:t>Summary of Focus Group Feedback </a:t>
            </a:r>
            <a:endParaRPr sz="1900"/>
          </a:p>
          <a:p>
            <a:pPr indent="-349250" lvl="0" marL="457200" rtl="0" algn="l">
              <a:lnSpc>
                <a:spcPct val="150000"/>
              </a:lnSpc>
              <a:spcBef>
                <a:spcPts val="0"/>
              </a:spcBef>
              <a:spcAft>
                <a:spcPts val="0"/>
              </a:spcAft>
              <a:buSzPts val="1900"/>
              <a:buChar char="●"/>
            </a:pPr>
            <a:r>
              <a:rPr lang="en" sz="1900"/>
              <a:t>Breakouts w/ Q&amp;A </a:t>
            </a:r>
            <a:endParaRPr sz="1600"/>
          </a:p>
          <a:p>
            <a:pPr indent="-349250" lvl="0" marL="457200" rtl="0" algn="l">
              <a:lnSpc>
                <a:spcPct val="150000"/>
              </a:lnSpc>
              <a:spcBef>
                <a:spcPts val="0"/>
              </a:spcBef>
              <a:spcAft>
                <a:spcPts val="0"/>
              </a:spcAft>
              <a:buSzPts val="1900"/>
              <a:buChar char="●"/>
            </a:pPr>
            <a:r>
              <a:rPr lang="en" sz="1900"/>
              <a:t>CBA - Component Baseline Analysis</a:t>
            </a:r>
            <a:endParaRPr sz="1900"/>
          </a:p>
          <a:p>
            <a:pPr indent="-349250" lvl="0" marL="457200" rtl="0" algn="l">
              <a:lnSpc>
                <a:spcPct val="150000"/>
              </a:lnSpc>
              <a:spcBef>
                <a:spcPts val="0"/>
              </a:spcBef>
              <a:spcAft>
                <a:spcPts val="0"/>
              </a:spcAft>
              <a:buSzPts val="1900"/>
              <a:buChar char="●"/>
            </a:pPr>
            <a:r>
              <a:rPr lang="en" sz="1900"/>
              <a:t>Closing &amp; Next Steps </a:t>
            </a:r>
            <a:endParaRPr sz="1600"/>
          </a:p>
          <a:p>
            <a:pPr indent="-349250" lvl="0" marL="457200" rtl="0" algn="l">
              <a:lnSpc>
                <a:spcPct val="150000"/>
              </a:lnSpc>
              <a:spcBef>
                <a:spcPts val="0"/>
              </a:spcBef>
              <a:spcAft>
                <a:spcPts val="0"/>
              </a:spcAft>
              <a:buSzPts val="1900"/>
              <a:buChar char="●"/>
            </a:pPr>
            <a:r>
              <a:rPr lang="en" sz="1900"/>
              <a:t>Post-Meeting </a:t>
            </a:r>
            <a:r>
              <a:rPr lang="en" sz="1900"/>
              <a:t>Q&amp;A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4"/>
          <p:cNvSpPr txBox="1"/>
          <p:nvPr>
            <p:ph type="title"/>
          </p:nvPr>
        </p:nvSpPr>
        <p:spPr>
          <a:xfrm>
            <a:off x="471488" y="205383"/>
            <a:ext cx="59151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Accreditation &amp; Design Team</a:t>
            </a:r>
            <a:endParaRPr/>
          </a:p>
        </p:txBody>
      </p:sp>
      <p:sp>
        <p:nvSpPr>
          <p:cNvPr id="220" name="Google Shape;220;p34"/>
          <p:cNvSpPr txBox="1"/>
          <p:nvPr>
            <p:ph idx="1" type="body"/>
          </p:nvPr>
        </p:nvSpPr>
        <p:spPr>
          <a:xfrm>
            <a:off x="471505" y="1026929"/>
            <a:ext cx="8115000" cy="3358200"/>
          </a:xfrm>
          <a:prstGeom prst="rect">
            <a:avLst/>
          </a:prstGeom>
        </p:spPr>
        <p:txBody>
          <a:bodyPr anchorCtr="0" anchor="t" bIns="34275" lIns="68575" spcFirstLastPara="1" rIns="68575" wrap="square" tIns="34275">
            <a:noAutofit/>
          </a:bodyPr>
          <a:lstStyle/>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Andrea Pagán</a:t>
            </a:r>
            <a:r>
              <a:rPr lang="en" sz="2300">
                <a:solidFill>
                  <a:srgbClr val="000000"/>
                </a:solidFill>
                <a:latin typeface="Arial"/>
                <a:ea typeface="Arial"/>
                <a:cs typeface="Arial"/>
                <a:sym typeface="Arial"/>
              </a:rPr>
              <a:t>, Administrative Specialist</a:t>
            </a:r>
            <a:endParaRPr sz="2300">
              <a:solidFill>
                <a:srgbClr val="000000"/>
              </a:solidFill>
              <a:latin typeface="Arial"/>
              <a:ea typeface="Arial"/>
              <a:cs typeface="Arial"/>
              <a:sym typeface="Arial"/>
            </a:endParaRPr>
          </a:p>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Sarah Perryman</a:t>
            </a:r>
            <a:r>
              <a:rPr lang="en" sz="2300">
                <a:solidFill>
                  <a:srgbClr val="000000"/>
                </a:solidFill>
                <a:latin typeface="Arial"/>
                <a:ea typeface="Arial"/>
                <a:cs typeface="Arial"/>
                <a:sym typeface="Arial"/>
              </a:rPr>
              <a:t>, Accreditation and Design Coordinator</a:t>
            </a:r>
            <a:endParaRPr sz="2300">
              <a:solidFill>
                <a:srgbClr val="000000"/>
              </a:solidFill>
              <a:latin typeface="Arial"/>
              <a:ea typeface="Arial"/>
              <a:cs typeface="Arial"/>
              <a:sym typeface="Arial"/>
            </a:endParaRPr>
          </a:p>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Jake Steel</a:t>
            </a:r>
            <a:r>
              <a:rPr lang="en" sz="2300">
                <a:solidFill>
                  <a:srgbClr val="000000"/>
                </a:solidFill>
                <a:latin typeface="Arial"/>
                <a:ea typeface="Arial"/>
                <a:cs typeface="Arial"/>
                <a:sym typeface="Arial"/>
              </a:rPr>
              <a:t>, Special Projects in Accreditation and Design</a:t>
            </a:r>
            <a:endParaRPr sz="2300">
              <a:solidFill>
                <a:srgbClr val="000000"/>
              </a:solidFill>
              <a:latin typeface="Arial"/>
              <a:ea typeface="Arial"/>
              <a:cs typeface="Arial"/>
              <a:sym typeface="Arial"/>
            </a:endParaRPr>
          </a:p>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Myron Melton</a:t>
            </a:r>
            <a:r>
              <a:rPr lang="en" sz="2300">
                <a:solidFill>
                  <a:srgbClr val="000000"/>
                </a:solidFill>
                <a:latin typeface="Arial"/>
                <a:ea typeface="Arial"/>
                <a:cs typeface="Arial"/>
                <a:sym typeface="Arial"/>
              </a:rPr>
              <a:t>, Assistant Director of Accreditation and Design</a:t>
            </a:r>
            <a:endParaRPr sz="2300">
              <a:solidFill>
                <a:srgbClr val="000000"/>
              </a:solidFill>
              <a:latin typeface="Arial"/>
              <a:ea typeface="Arial"/>
              <a:cs typeface="Arial"/>
              <a:sym typeface="Arial"/>
            </a:endParaRPr>
          </a:p>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Catherine Chmidling</a:t>
            </a:r>
            <a:r>
              <a:rPr lang="en" sz="2300">
                <a:solidFill>
                  <a:srgbClr val="000000"/>
                </a:solidFill>
                <a:latin typeface="Arial"/>
                <a:ea typeface="Arial"/>
                <a:cs typeface="Arial"/>
                <a:sym typeface="Arial"/>
              </a:rPr>
              <a:t>, Assistant Director of Educator Preparation</a:t>
            </a:r>
            <a:endParaRPr sz="2300">
              <a:solidFill>
                <a:srgbClr val="000000"/>
              </a:solidFill>
              <a:latin typeface="Arial"/>
              <a:ea typeface="Arial"/>
              <a:cs typeface="Arial"/>
              <a:sym typeface="Arial"/>
            </a:endParaRPr>
          </a:p>
          <a:p>
            <a:pPr indent="-311150" lvl="0" marL="342900" rtl="0" algn="l">
              <a:lnSpc>
                <a:spcPct val="115000"/>
              </a:lnSpc>
              <a:spcBef>
                <a:spcPts val="0"/>
              </a:spcBef>
              <a:spcAft>
                <a:spcPts val="0"/>
              </a:spcAft>
              <a:buClr>
                <a:srgbClr val="000000"/>
              </a:buClr>
              <a:buSzPts val="2300"/>
              <a:buChar char="➢"/>
            </a:pPr>
            <a:r>
              <a:rPr b="1" lang="en" sz="2300">
                <a:solidFill>
                  <a:srgbClr val="000000"/>
                </a:solidFill>
              </a:rPr>
              <a:t>Jay Scott</a:t>
            </a:r>
            <a:r>
              <a:rPr lang="en" sz="2300">
                <a:solidFill>
                  <a:srgbClr val="000000"/>
                </a:solidFill>
                <a:latin typeface="Arial"/>
                <a:ea typeface="Arial"/>
                <a:cs typeface="Arial"/>
                <a:sym typeface="Arial"/>
              </a:rPr>
              <a:t>, Director of Accreditation and Design</a:t>
            </a:r>
            <a:endParaRPr sz="2300">
              <a:solidFill>
                <a:srgbClr val="000000"/>
              </a:solidFill>
              <a:latin typeface="Arial"/>
              <a:ea typeface="Arial"/>
              <a:cs typeface="Arial"/>
              <a:sym typeface="Arial"/>
            </a:endParaRPr>
          </a:p>
          <a:p>
            <a:pPr indent="0" lvl="0" marL="0" rtl="0" algn="l">
              <a:spcBef>
                <a:spcPts val="900"/>
              </a:spcBef>
              <a:spcAft>
                <a:spcPts val="0"/>
              </a:spcAft>
              <a:buNone/>
            </a:pPr>
            <a:r>
              <a:t/>
            </a:r>
            <a:endParaRPr sz="2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26" name="Google Shape;226;p35"/>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227" name="Google Shape;227;p35"/>
          <p:cNvPicPr preferRelativeResize="0"/>
          <p:nvPr/>
        </p:nvPicPr>
        <p:blipFill>
          <a:blip r:embed="rId3">
            <a:alphaModFix/>
          </a:blip>
          <a:stretch>
            <a:fillRect/>
          </a:stretch>
        </p:blipFill>
        <p:spPr>
          <a:xfrm>
            <a:off x="0" y="128050"/>
            <a:ext cx="9144000" cy="5015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KSDE">
      <a:dk1>
        <a:srgbClr val="12284C"/>
      </a:dk1>
      <a:lt1>
        <a:srgbClr val="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